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6" r:id="rId1"/>
  </p:sldMasterIdLst>
  <p:notesMasterIdLst>
    <p:notesMasterId r:id="rId14"/>
  </p:notesMasterIdLst>
  <p:sldIdLst>
    <p:sldId id="256" r:id="rId2"/>
    <p:sldId id="288" r:id="rId3"/>
    <p:sldId id="299" r:id="rId4"/>
    <p:sldId id="300" r:id="rId5"/>
    <p:sldId id="267" r:id="rId6"/>
    <p:sldId id="296" r:id="rId7"/>
    <p:sldId id="301" r:id="rId8"/>
    <p:sldId id="297" r:id="rId9"/>
    <p:sldId id="302" r:id="rId10"/>
    <p:sldId id="293" r:id="rId11"/>
    <p:sldId id="303" r:id="rId12"/>
    <p:sldId id="269"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nkar Singh" initials="OS" lastIdx="1" clrIdx="0">
    <p:extLst>
      <p:ext uri="{19B8F6BF-5375-455C-9EA6-DF929625EA0E}">
        <p15:presenceInfo xmlns:p15="http://schemas.microsoft.com/office/powerpoint/2012/main" userId="Onkar Singh"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85" autoAdjust="0"/>
    <p:restoredTop sz="80145" autoAdjust="0"/>
  </p:normalViewPr>
  <p:slideViewPr>
    <p:cSldViewPr snapToGrid="0">
      <p:cViewPr varScale="1">
        <p:scale>
          <a:sx n="127" d="100"/>
          <a:sy n="127" d="100"/>
        </p:scale>
        <p:origin x="684"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mi Singh" userId="5a81ff42f2610943" providerId="LiveId" clId="{FE03140C-4784-4236-B389-A7F3D3140DAA}"/>
    <pc:docChg chg="undo custSel addSld delSld modSld sldOrd">
      <pc:chgData name="Omi Singh" userId="5a81ff42f2610943" providerId="LiveId" clId="{FE03140C-4784-4236-B389-A7F3D3140DAA}" dt="2024-10-25T16:24:46.626" v="7745" actId="20577"/>
      <pc:docMkLst>
        <pc:docMk/>
      </pc:docMkLst>
      <pc:sldChg chg="modSp mod modNotesTx">
        <pc:chgData name="Omi Singh" userId="5a81ff42f2610943" providerId="LiveId" clId="{FE03140C-4784-4236-B389-A7F3D3140DAA}" dt="2024-10-25T03:09:43.229" v="5251" actId="6549"/>
        <pc:sldMkLst>
          <pc:docMk/>
          <pc:sldMk cId="2363560851" sldId="256"/>
        </pc:sldMkLst>
        <pc:spChg chg="mod">
          <ac:chgData name="Omi Singh" userId="5a81ff42f2610943" providerId="LiveId" clId="{FE03140C-4784-4236-B389-A7F3D3140DAA}" dt="2024-10-24T23:10:06.261" v="167" actId="20577"/>
          <ac:spMkLst>
            <pc:docMk/>
            <pc:sldMk cId="2363560851" sldId="256"/>
            <ac:spMk id="2" creationId="{947D6D27-A93D-4420-8680-76BCC3525F0D}"/>
          </ac:spMkLst>
        </pc:spChg>
        <pc:picChg chg="mod">
          <ac:chgData name="Omi Singh" userId="5a81ff42f2610943" providerId="LiveId" clId="{FE03140C-4784-4236-B389-A7F3D3140DAA}" dt="2024-10-24T23:07:17.357" v="0" actId="14826"/>
          <ac:picMkLst>
            <pc:docMk/>
            <pc:sldMk cId="2363560851" sldId="256"/>
            <ac:picMk id="5" creationId="{B27C14E9-2BAE-4C2B-8EE9-078F4105D1CA}"/>
          </ac:picMkLst>
        </pc:picChg>
      </pc:sldChg>
      <pc:sldChg chg="addSp delSp modSp mod setBg setClrOvrMap modNotesTx">
        <pc:chgData name="Omi Singh" userId="5a81ff42f2610943" providerId="LiveId" clId="{FE03140C-4784-4236-B389-A7F3D3140DAA}" dt="2024-10-25T16:21:05.035" v="7703" actId="20577"/>
        <pc:sldMkLst>
          <pc:docMk/>
          <pc:sldMk cId="1080108373" sldId="267"/>
        </pc:sldMkLst>
        <pc:spChg chg="del mod">
          <ac:chgData name="Omi Singh" userId="5a81ff42f2610943" providerId="LiveId" clId="{FE03140C-4784-4236-B389-A7F3D3140DAA}" dt="2024-10-24T23:19:07.840" v="734" actId="478"/>
          <ac:spMkLst>
            <pc:docMk/>
            <pc:sldMk cId="1080108373" sldId="267"/>
            <ac:spMk id="2" creationId="{53857D42-F061-4EA3-A563-C6A3235CF515}"/>
          </ac:spMkLst>
        </pc:spChg>
        <pc:spChg chg="mod">
          <ac:chgData name="Omi Singh" userId="5a81ff42f2610943" providerId="LiveId" clId="{FE03140C-4784-4236-B389-A7F3D3140DAA}" dt="2024-10-25T16:21:05.035" v="7703" actId="20577"/>
          <ac:spMkLst>
            <pc:docMk/>
            <pc:sldMk cId="1080108373" sldId="267"/>
            <ac:spMk id="4" creationId="{6DF74BD5-B1E5-F7D3-FE05-1A677F6CEFCD}"/>
          </ac:spMkLst>
        </pc:spChg>
        <pc:spChg chg="add del mod">
          <ac:chgData name="Omi Singh" userId="5a81ff42f2610943" providerId="LiveId" clId="{FE03140C-4784-4236-B389-A7F3D3140DAA}" dt="2024-10-24T23:17:54.413" v="717" actId="478"/>
          <ac:spMkLst>
            <pc:docMk/>
            <pc:sldMk cId="1080108373" sldId="267"/>
            <ac:spMk id="7" creationId="{23F3764C-87CF-9C05-093C-A9134A8E3041}"/>
          </ac:spMkLst>
        </pc:spChg>
        <pc:spChg chg="add mod">
          <ac:chgData name="Omi Singh" userId="5a81ff42f2610943" providerId="LiveId" clId="{FE03140C-4784-4236-B389-A7F3D3140DAA}" dt="2024-10-25T03:09:09.899" v="5247" actId="1076"/>
          <ac:spMkLst>
            <pc:docMk/>
            <pc:sldMk cId="1080108373" sldId="267"/>
            <ac:spMk id="9" creationId="{E2FDFFF8-D901-F2DB-34C2-98295549D216}"/>
          </ac:spMkLst>
        </pc:spChg>
        <pc:spChg chg="add del mod">
          <ac:chgData name="Omi Singh" userId="5a81ff42f2610943" providerId="LiveId" clId="{FE03140C-4784-4236-B389-A7F3D3140DAA}" dt="2024-10-24T23:19:11.195" v="735" actId="478"/>
          <ac:spMkLst>
            <pc:docMk/>
            <pc:sldMk cId="1080108373" sldId="267"/>
            <ac:spMk id="11" creationId="{68B62460-BC5E-82C1-6A18-AFD9758BF106}"/>
          </ac:spMkLst>
        </pc:spChg>
        <pc:spChg chg="add del">
          <ac:chgData name="Omi Singh" userId="5a81ff42f2610943" providerId="LiveId" clId="{FE03140C-4784-4236-B389-A7F3D3140DAA}" dt="2024-10-24T23:18:04.942" v="722" actId="26606"/>
          <ac:spMkLst>
            <pc:docMk/>
            <pc:sldMk cId="1080108373" sldId="267"/>
            <ac:spMk id="14" creationId="{95CB840F-8E41-4CA5-B79B-25CC80AD234A}"/>
          </ac:spMkLst>
        </pc:spChg>
        <pc:spChg chg="add del">
          <ac:chgData name="Omi Singh" userId="5a81ff42f2610943" providerId="LiveId" clId="{FE03140C-4784-4236-B389-A7F3D3140DAA}" dt="2024-10-24T23:18:24.792" v="726" actId="26606"/>
          <ac:spMkLst>
            <pc:docMk/>
            <pc:sldMk cId="1080108373" sldId="267"/>
            <ac:spMk id="21" creationId="{95CB840F-8E41-4CA5-B79B-25CC80AD234A}"/>
          </ac:spMkLst>
        </pc:spChg>
        <pc:picChg chg="add mod">
          <ac:chgData name="Omi Singh" userId="5a81ff42f2610943" providerId="LiveId" clId="{FE03140C-4784-4236-B389-A7F3D3140DAA}" dt="2024-10-24T23:24:28.727" v="811" actId="1076"/>
          <ac:picMkLst>
            <pc:docMk/>
            <pc:sldMk cId="1080108373" sldId="267"/>
            <ac:picMk id="5" creationId="{57E5E65E-0EEA-05D8-66FF-8ED66E09C2B0}"/>
          </ac:picMkLst>
        </pc:picChg>
        <pc:picChg chg="del">
          <ac:chgData name="Omi Singh" userId="5a81ff42f2610943" providerId="LiveId" clId="{FE03140C-4784-4236-B389-A7F3D3140DAA}" dt="2024-10-24T23:17:46.158" v="715" actId="478"/>
          <ac:picMkLst>
            <pc:docMk/>
            <pc:sldMk cId="1080108373" sldId="267"/>
            <ac:picMk id="8" creationId="{5A3E5E5F-77F8-D8CE-9793-63104AE26A35}"/>
          </ac:picMkLst>
        </pc:picChg>
        <pc:picChg chg="add del">
          <ac:chgData name="Omi Singh" userId="5a81ff42f2610943" providerId="LiveId" clId="{FE03140C-4784-4236-B389-A7F3D3140DAA}" dt="2024-10-24T23:18:07.206" v="724" actId="26606"/>
          <ac:picMkLst>
            <pc:docMk/>
            <pc:sldMk cId="1080108373" sldId="267"/>
            <ac:picMk id="18" creationId="{B536FA4E-0152-4E27-91DA-0FC22D1846BB}"/>
          </ac:picMkLst>
        </pc:picChg>
      </pc:sldChg>
      <pc:sldChg chg="del">
        <pc:chgData name="Omi Singh" userId="5a81ff42f2610943" providerId="LiveId" clId="{FE03140C-4784-4236-B389-A7F3D3140DAA}" dt="2024-10-24T23:10:13.150" v="168" actId="47"/>
        <pc:sldMkLst>
          <pc:docMk/>
          <pc:sldMk cId="997627657" sldId="268"/>
        </pc:sldMkLst>
      </pc:sldChg>
      <pc:sldChg chg="addSp modSp mod modNotesTx">
        <pc:chgData name="Omi Singh" userId="5a81ff42f2610943" providerId="LiveId" clId="{FE03140C-4784-4236-B389-A7F3D3140DAA}" dt="2024-10-25T16:21:56.807" v="7715" actId="20577"/>
        <pc:sldMkLst>
          <pc:docMk/>
          <pc:sldMk cId="1500511282" sldId="269"/>
        </pc:sldMkLst>
        <pc:spChg chg="add mod">
          <ac:chgData name="Omi Singh" userId="5a81ff42f2610943" providerId="LiveId" clId="{FE03140C-4784-4236-B389-A7F3D3140DAA}" dt="2024-10-25T16:21:56.807" v="7715" actId="20577"/>
          <ac:spMkLst>
            <pc:docMk/>
            <pc:sldMk cId="1500511282" sldId="269"/>
            <ac:spMk id="2" creationId="{2EC69AA0-61A7-8E5C-A0FB-6D57A02ACF2E}"/>
          </ac:spMkLst>
        </pc:spChg>
        <pc:spChg chg="mod">
          <ac:chgData name="Omi Singh" userId="5a81ff42f2610943" providerId="LiveId" clId="{FE03140C-4784-4236-B389-A7F3D3140DAA}" dt="2024-10-25T15:52:52.145" v="7229" actId="1076"/>
          <ac:spMkLst>
            <pc:docMk/>
            <pc:sldMk cId="1500511282" sldId="269"/>
            <ac:spMk id="4" creationId="{72073D72-F870-4E72-99C7-833F382982CF}"/>
          </ac:spMkLst>
        </pc:spChg>
      </pc:sldChg>
      <pc:sldChg chg="del">
        <pc:chgData name="Omi Singh" userId="5a81ff42f2610943" providerId="LiveId" clId="{FE03140C-4784-4236-B389-A7F3D3140DAA}" dt="2024-10-24T23:21:55.124" v="761" actId="47"/>
        <pc:sldMkLst>
          <pc:docMk/>
          <pc:sldMk cId="2410340259" sldId="271"/>
        </pc:sldMkLst>
      </pc:sldChg>
      <pc:sldChg chg="delSp modSp mod modNotesTx">
        <pc:chgData name="Omi Singh" userId="5a81ff42f2610943" providerId="LiveId" clId="{FE03140C-4784-4236-B389-A7F3D3140DAA}" dt="2024-10-25T16:23:46.176" v="7736" actId="6549"/>
        <pc:sldMkLst>
          <pc:docMk/>
          <pc:sldMk cId="829115449" sldId="288"/>
        </pc:sldMkLst>
        <pc:spChg chg="mod">
          <ac:chgData name="Omi Singh" userId="5a81ff42f2610943" providerId="LiveId" clId="{FE03140C-4784-4236-B389-A7F3D3140DAA}" dt="2024-10-25T01:25:37.482" v="2585" actId="404"/>
          <ac:spMkLst>
            <pc:docMk/>
            <pc:sldMk cId="829115449" sldId="288"/>
            <ac:spMk id="2" creationId="{EF8ADBE9-600C-3B17-7A9E-CAE720550A0A}"/>
          </ac:spMkLst>
        </pc:spChg>
        <pc:spChg chg="mod">
          <ac:chgData name="Omi Singh" userId="5a81ff42f2610943" providerId="LiveId" clId="{FE03140C-4784-4236-B389-A7F3D3140DAA}" dt="2024-10-25T16:23:46.176" v="7736" actId="6549"/>
          <ac:spMkLst>
            <pc:docMk/>
            <pc:sldMk cId="829115449" sldId="288"/>
            <ac:spMk id="4" creationId="{5DFD65F8-EEC7-E507-2465-6283CCDCD1B0}"/>
          </ac:spMkLst>
        </pc:spChg>
        <pc:picChg chg="del">
          <ac:chgData name="Omi Singh" userId="5a81ff42f2610943" providerId="LiveId" clId="{FE03140C-4784-4236-B389-A7F3D3140DAA}" dt="2024-10-24T23:09:24.099" v="49" actId="478"/>
          <ac:picMkLst>
            <pc:docMk/>
            <pc:sldMk cId="829115449" sldId="288"/>
            <ac:picMk id="20" creationId="{650D7F52-CDAB-DBB1-39E8-9DD4A6A0E934}"/>
          </ac:picMkLst>
        </pc:picChg>
      </pc:sldChg>
      <pc:sldChg chg="del">
        <pc:chgData name="Omi Singh" userId="5a81ff42f2610943" providerId="LiveId" clId="{FE03140C-4784-4236-B389-A7F3D3140DAA}" dt="2024-10-24T23:21:56.704" v="763" actId="47"/>
        <pc:sldMkLst>
          <pc:docMk/>
          <pc:sldMk cId="2865639312" sldId="290"/>
        </pc:sldMkLst>
      </pc:sldChg>
      <pc:sldChg chg="del">
        <pc:chgData name="Omi Singh" userId="5a81ff42f2610943" providerId="LiveId" clId="{FE03140C-4784-4236-B389-A7F3D3140DAA}" dt="2024-10-24T23:21:55.949" v="762" actId="47"/>
        <pc:sldMkLst>
          <pc:docMk/>
          <pc:sldMk cId="1955689413" sldId="291"/>
        </pc:sldMkLst>
      </pc:sldChg>
      <pc:sldChg chg="del">
        <pc:chgData name="Omi Singh" userId="5a81ff42f2610943" providerId="LiveId" clId="{FE03140C-4784-4236-B389-A7F3D3140DAA}" dt="2024-10-24T23:21:53.731" v="760" actId="47"/>
        <pc:sldMkLst>
          <pc:docMk/>
          <pc:sldMk cId="717417787" sldId="292"/>
        </pc:sldMkLst>
      </pc:sldChg>
      <pc:sldChg chg="addSp delSp modSp mod setBg modNotesTx">
        <pc:chgData name="Omi Singh" userId="5a81ff42f2610943" providerId="LiveId" clId="{FE03140C-4784-4236-B389-A7F3D3140DAA}" dt="2024-10-25T15:56:49.506" v="7393" actId="14100"/>
        <pc:sldMkLst>
          <pc:docMk/>
          <pc:sldMk cId="2086969473" sldId="293"/>
        </pc:sldMkLst>
        <pc:spChg chg="mod">
          <ac:chgData name="Omi Singh" userId="5a81ff42f2610943" providerId="LiveId" clId="{FE03140C-4784-4236-B389-A7F3D3140DAA}" dt="2024-10-25T15:41:47.752" v="6078" actId="404"/>
          <ac:spMkLst>
            <pc:docMk/>
            <pc:sldMk cId="2086969473" sldId="293"/>
            <ac:spMk id="2" creationId="{4B8A9ED1-0990-B2B6-9198-9D9C08330F8B}"/>
          </ac:spMkLst>
        </pc:spChg>
        <pc:spChg chg="add del mod">
          <ac:chgData name="Omi Singh" userId="5a81ff42f2610943" providerId="LiveId" clId="{FE03140C-4784-4236-B389-A7F3D3140DAA}" dt="2024-10-25T15:56:49.506" v="7393" actId="14100"/>
          <ac:spMkLst>
            <pc:docMk/>
            <pc:sldMk cId="2086969473" sldId="293"/>
            <ac:spMk id="3" creationId="{DFF04895-61EE-85B9-F18F-5B936DD24B06}"/>
          </ac:spMkLst>
        </pc:spChg>
        <pc:graphicFrameChg chg="add del">
          <ac:chgData name="Omi Singh" userId="5a81ff42f2610943" providerId="LiveId" clId="{FE03140C-4784-4236-B389-A7F3D3140DAA}" dt="2024-10-24T23:22:12.556" v="765" actId="26606"/>
          <ac:graphicFrameMkLst>
            <pc:docMk/>
            <pc:sldMk cId="2086969473" sldId="293"/>
            <ac:graphicFrameMk id="5" creationId="{56D0FAC5-E368-492F-EEB9-405E22C878F9}"/>
          </ac:graphicFrameMkLst>
        </pc:graphicFrameChg>
        <pc:picChg chg="add del">
          <ac:chgData name="Omi Singh" userId="5a81ff42f2610943" providerId="LiveId" clId="{FE03140C-4784-4236-B389-A7F3D3140DAA}" dt="2024-10-24T23:22:12.556" v="765" actId="26606"/>
          <ac:picMkLst>
            <pc:docMk/>
            <pc:sldMk cId="2086969473" sldId="293"/>
            <ac:picMk id="9" creationId="{A8D526D7-C782-4F65-A21F-A6B40D869B47}"/>
          </ac:picMkLst>
        </pc:picChg>
      </pc:sldChg>
      <pc:sldChg chg="add del">
        <pc:chgData name="Omi Singh" userId="5a81ff42f2610943" providerId="LiveId" clId="{FE03140C-4784-4236-B389-A7F3D3140DAA}" dt="2024-10-24T23:21:50.009" v="759" actId="47"/>
        <pc:sldMkLst>
          <pc:docMk/>
          <pc:sldMk cId="560255870" sldId="294"/>
        </pc:sldMkLst>
      </pc:sldChg>
      <pc:sldChg chg="new del">
        <pc:chgData name="Omi Singh" userId="5a81ff42f2610943" providerId="LiveId" clId="{FE03140C-4784-4236-B389-A7F3D3140DAA}" dt="2024-10-25T02:46:35.736" v="4217" actId="2696"/>
        <pc:sldMkLst>
          <pc:docMk/>
          <pc:sldMk cId="134072820" sldId="295"/>
        </pc:sldMkLst>
      </pc:sldChg>
      <pc:sldChg chg="modSp add mod modNotesTx">
        <pc:chgData name="Omi Singh" userId="5a81ff42f2610943" providerId="LiveId" clId="{FE03140C-4784-4236-B389-A7F3D3140DAA}" dt="2024-10-25T16:23:06.222" v="7722" actId="20577"/>
        <pc:sldMkLst>
          <pc:docMk/>
          <pc:sldMk cId="2083918147" sldId="296"/>
        </pc:sldMkLst>
        <pc:spChg chg="mod">
          <ac:chgData name="Omi Singh" userId="5a81ff42f2610943" providerId="LiveId" clId="{FE03140C-4784-4236-B389-A7F3D3140DAA}" dt="2024-10-25T16:23:06.222" v="7722" actId="20577"/>
          <ac:spMkLst>
            <pc:docMk/>
            <pc:sldMk cId="2083918147" sldId="296"/>
            <ac:spMk id="4" creationId="{6DF74BD5-B1E5-F7D3-FE05-1A677F6CEFCD}"/>
          </ac:spMkLst>
        </pc:spChg>
        <pc:spChg chg="mod">
          <ac:chgData name="Omi Singh" userId="5a81ff42f2610943" providerId="LiveId" clId="{FE03140C-4784-4236-B389-A7F3D3140DAA}" dt="2024-10-25T03:09:03.899" v="5246" actId="1076"/>
          <ac:spMkLst>
            <pc:docMk/>
            <pc:sldMk cId="2083918147" sldId="296"/>
            <ac:spMk id="9" creationId="{E2FDFFF8-D901-F2DB-34C2-98295549D216}"/>
          </ac:spMkLst>
        </pc:spChg>
        <pc:picChg chg="mod">
          <ac:chgData name="Omi Singh" userId="5a81ff42f2610943" providerId="LiveId" clId="{FE03140C-4784-4236-B389-A7F3D3140DAA}" dt="2024-10-25T15:58:58.745" v="7409" actId="1076"/>
          <ac:picMkLst>
            <pc:docMk/>
            <pc:sldMk cId="2083918147" sldId="296"/>
            <ac:picMk id="5" creationId="{57E5E65E-0EEA-05D8-66FF-8ED66E09C2B0}"/>
          </ac:picMkLst>
        </pc:picChg>
      </pc:sldChg>
      <pc:sldChg chg="addSp modSp add del mod modNotesTx">
        <pc:chgData name="Omi Singh" userId="5a81ff42f2610943" providerId="LiveId" clId="{FE03140C-4784-4236-B389-A7F3D3140DAA}" dt="2024-10-25T16:24:46.626" v="7745" actId="20577"/>
        <pc:sldMkLst>
          <pc:docMk/>
          <pc:sldMk cId="2366876100" sldId="297"/>
        </pc:sldMkLst>
        <pc:spChg chg="add mod">
          <ac:chgData name="Omi Singh" userId="5a81ff42f2610943" providerId="LiveId" clId="{FE03140C-4784-4236-B389-A7F3D3140DAA}" dt="2024-10-25T02:13:18.379" v="4213" actId="108"/>
          <ac:spMkLst>
            <pc:docMk/>
            <pc:sldMk cId="2366876100" sldId="297"/>
            <ac:spMk id="2" creationId="{06104508-FA03-2DB0-7C3C-E1B106EA3EB9}"/>
          </ac:spMkLst>
        </pc:spChg>
        <pc:spChg chg="mod">
          <ac:chgData name="Omi Singh" userId="5a81ff42f2610943" providerId="LiveId" clId="{FE03140C-4784-4236-B389-A7F3D3140DAA}" dt="2024-10-25T16:24:46.626" v="7745" actId="20577"/>
          <ac:spMkLst>
            <pc:docMk/>
            <pc:sldMk cId="2366876100" sldId="297"/>
            <ac:spMk id="4" creationId="{6DF74BD5-B1E5-F7D3-FE05-1A677F6CEFCD}"/>
          </ac:spMkLst>
        </pc:spChg>
        <pc:spChg chg="mod">
          <ac:chgData name="Omi Singh" userId="5a81ff42f2610943" providerId="LiveId" clId="{FE03140C-4784-4236-B389-A7F3D3140DAA}" dt="2024-10-25T15:57:03.032" v="7394" actId="1076"/>
          <ac:spMkLst>
            <pc:docMk/>
            <pc:sldMk cId="2366876100" sldId="297"/>
            <ac:spMk id="9" creationId="{E2FDFFF8-D901-F2DB-34C2-98295549D216}"/>
          </ac:spMkLst>
        </pc:spChg>
        <pc:picChg chg="mod">
          <ac:chgData name="Omi Singh" userId="5a81ff42f2610943" providerId="LiveId" clId="{FE03140C-4784-4236-B389-A7F3D3140DAA}" dt="2024-10-25T15:32:42.381" v="5398" actId="14826"/>
          <ac:picMkLst>
            <pc:docMk/>
            <pc:sldMk cId="2366876100" sldId="297"/>
            <ac:picMk id="5" creationId="{57E5E65E-0EEA-05D8-66FF-8ED66E09C2B0}"/>
          </ac:picMkLst>
        </pc:picChg>
      </pc:sldChg>
      <pc:sldChg chg="new del">
        <pc:chgData name="Omi Singh" userId="5a81ff42f2610943" providerId="LiveId" clId="{FE03140C-4784-4236-B389-A7F3D3140DAA}" dt="2024-10-25T00:51:30.723" v="814" actId="47"/>
        <pc:sldMkLst>
          <pc:docMk/>
          <pc:sldMk cId="2802469223" sldId="298"/>
        </pc:sldMkLst>
      </pc:sldChg>
      <pc:sldChg chg="modSp add mod modNotesTx">
        <pc:chgData name="Omi Singh" userId="5a81ff42f2610943" providerId="LiveId" clId="{FE03140C-4784-4236-B389-A7F3D3140DAA}" dt="2024-10-25T16:23:20.740" v="7726" actId="20577"/>
        <pc:sldMkLst>
          <pc:docMk/>
          <pc:sldMk cId="2240985554" sldId="299"/>
        </pc:sldMkLst>
        <pc:spChg chg="mod">
          <ac:chgData name="Omi Singh" userId="5a81ff42f2610943" providerId="LiveId" clId="{FE03140C-4784-4236-B389-A7F3D3140DAA}" dt="2024-10-25T01:25:31.983" v="2583" actId="404"/>
          <ac:spMkLst>
            <pc:docMk/>
            <pc:sldMk cId="2240985554" sldId="299"/>
            <ac:spMk id="2" creationId="{EF8ADBE9-600C-3B17-7A9E-CAE720550A0A}"/>
          </ac:spMkLst>
        </pc:spChg>
        <pc:spChg chg="mod">
          <ac:chgData name="Omi Singh" userId="5a81ff42f2610943" providerId="LiveId" clId="{FE03140C-4784-4236-B389-A7F3D3140DAA}" dt="2024-10-25T16:23:20.740" v="7726" actId="20577"/>
          <ac:spMkLst>
            <pc:docMk/>
            <pc:sldMk cId="2240985554" sldId="299"/>
            <ac:spMk id="4" creationId="{5DFD65F8-EEC7-E507-2465-6283CCDCD1B0}"/>
          </ac:spMkLst>
        </pc:spChg>
      </pc:sldChg>
      <pc:sldChg chg="addSp delSp modSp new del mod ord modClrScheme chgLayout">
        <pc:chgData name="Omi Singh" userId="5a81ff42f2610943" providerId="LiveId" clId="{FE03140C-4784-4236-B389-A7F3D3140DAA}" dt="2024-10-25T01:25:45.542" v="2586" actId="2696"/>
        <pc:sldMkLst>
          <pc:docMk/>
          <pc:sldMk cId="2959723758" sldId="300"/>
        </pc:sldMkLst>
        <pc:spChg chg="del mod ord">
          <ac:chgData name="Omi Singh" userId="5a81ff42f2610943" providerId="LiveId" clId="{FE03140C-4784-4236-B389-A7F3D3140DAA}" dt="2024-10-25T01:25:15.423" v="2579" actId="700"/>
          <ac:spMkLst>
            <pc:docMk/>
            <pc:sldMk cId="2959723758" sldId="300"/>
            <ac:spMk id="2" creationId="{C1437238-25B9-0D32-077B-E91DCB0EBFFA}"/>
          </ac:spMkLst>
        </pc:spChg>
        <pc:spChg chg="del mod ord">
          <ac:chgData name="Omi Singh" userId="5a81ff42f2610943" providerId="LiveId" clId="{FE03140C-4784-4236-B389-A7F3D3140DAA}" dt="2024-10-25T01:25:15.423" v="2579" actId="700"/>
          <ac:spMkLst>
            <pc:docMk/>
            <pc:sldMk cId="2959723758" sldId="300"/>
            <ac:spMk id="3" creationId="{68A0AC0D-CBBE-FA5C-2F86-2410BD0553B7}"/>
          </ac:spMkLst>
        </pc:spChg>
        <pc:spChg chg="del">
          <ac:chgData name="Omi Singh" userId="5a81ff42f2610943" providerId="LiveId" clId="{FE03140C-4784-4236-B389-A7F3D3140DAA}" dt="2024-10-25T01:25:15.423" v="2579" actId="700"/>
          <ac:spMkLst>
            <pc:docMk/>
            <pc:sldMk cId="2959723758" sldId="300"/>
            <ac:spMk id="4" creationId="{E8D87610-ED30-93B5-0DEE-3A57B82526D5}"/>
          </ac:spMkLst>
        </pc:spChg>
        <pc:spChg chg="add mod ord">
          <ac:chgData name="Omi Singh" userId="5a81ff42f2610943" providerId="LiveId" clId="{FE03140C-4784-4236-B389-A7F3D3140DAA}" dt="2024-10-25T01:25:15.423" v="2579" actId="700"/>
          <ac:spMkLst>
            <pc:docMk/>
            <pc:sldMk cId="2959723758" sldId="300"/>
            <ac:spMk id="5" creationId="{3F63DF96-107D-7418-ED7F-D6CD8EEBD5EF}"/>
          </ac:spMkLst>
        </pc:spChg>
        <pc:spChg chg="add mod ord">
          <ac:chgData name="Omi Singh" userId="5a81ff42f2610943" providerId="LiveId" clId="{FE03140C-4784-4236-B389-A7F3D3140DAA}" dt="2024-10-25T01:25:15.423" v="2579" actId="700"/>
          <ac:spMkLst>
            <pc:docMk/>
            <pc:sldMk cId="2959723758" sldId="300"/>
            <ac:spMk id="6" creationId="{DEB4C113-2966-3FB7-D5A2-BF12965E39B2}"/>
          </ac:spMkLst>
        </pc:spChg>
      </pc:sldChg>
      <pc:sldChg chg="modSp add mod ord">
        <pc:chgData name="Omi Singh" userId="5a81ff42f2610943" providerId="LiveId" clId="{FE03140C-4784-4236-B389-A7F3D3140DAA}" dt="2024-10-25T16:20:56.946" v="7700" actId="20577"/>
        <pc:sldMkLst>
          <pc:docMk/>
          <pc:sldMk cId="4287931903" sldId="300"/>
        </pc:sldMkLst>
        <pc:spChg chg="mod">
          <ac:chgData name="Omi Singh" userId="5a81ff42f2610943" providerId="LiveId" clId="{FE03140C-4784-4236-B389-A7F3D3140DAA}" dt="2024-10-25T01:26:03.474" v="2598" actId="20577"/>
          <ac:spMkLst>
            <pc:docMk/>
            <pc:sldMk cId="4287931903" sldId="300"/>
            <ac:spMk id="2" creationId="{EF8ADBE9-600C-3B17-7A9E-CAE720550A0A}"/>
          </ac:spMkLst>
        </pc:spChg>
        <pc:spChg chg="mod">
          <ac:chgData name="Omi Singh" userId="5a81ff42f2610943" providerId="LiveId" clId="{FE03140C-4784-4236-B389-A7F3D3140DAA}" dt="2024-10-25T16:20:56.946" v="7700" actId="20577"/>
          <ac:spMkLst>
            <pc:docMk/>
            <pc:sldMk cId="4287931903" sldId="300"/>
            <ac:spMk id="4" creationId="{5DFD65F8-EEC7-E507-2465-6283CCDCD1B0}"/>
          </ac:spMkLst>
        </pc:spChg>
      </pc:sldChg>
      <pc:sldChg chg="modSp add mod ord">
        <pc:chgData name="Omi Singh" userId="5a81ff42f2610943" providerId="LiveId" clId="{FE03140C-4784-4236-B389-A7F3D3140DAA}" dt="2024-10-25T16:24:05.182" v="7741" actId="20577"/>
        <pc:sldMkLst>
          <pc:docMk/>
          <pc:sldMk cId="1587163177" sldId="301"/>
        </pc:sldMkLst>
        <pc:spChg chg="mod">
          <ac:chgData name="Omi Singh" userId="5a81ff42f2610943" providerId="LiveId" clId="{FE03140C-4784-4236-B389-A7F3D3140DAA}" dt="2024-10-25T01:48:39.807" v="2896" actId="20577"/>
          <ac:spMkLst>
            <pc:docMk/>
            <pc:sldMk cId="1587163177" sldId="301"/>
            <ac:spMk id="2" creationId="{EF8ADBE9-600C-3B17-7A9E-CAE720550A0A}"/>
          </ac:spMkLst>
        </pc:spChg>
        <pc:spChg chg="mod">
          <ac:chgData name="Omi Singh" userId="5a81ff42f2610943" providerId="LiveId" clId="{FE03140C-4784-4236-B389-A7F3D3140DAA}" dt="2024-10-25T16:24:05.182" v="7741" actId="20577"/>
          <ac:spMkLst>
            <pc:docMk/>
            <pc:sldMk cId="1587163177" sldId="301"/>
            <ac:spMk id="4" creationId="{5DFD65F8-EEC7-E507-2465-6283CCDCD1B0}"/>
          </ac:spMkLst>
        </pc:spChg>
      </pc:sldChg>
      <pc:sldChg chg="addSp modSp add mod ord">
        <pc:chgData name="Omi Singh" userId="5a81ff42f2610943" providerId="LiveId" clId="{FE03140C-4784-4236-B389-A7F3D3140DAA}" dt="2024-10-25T16:21:29.379" v="7709" actId="20577"/>
        <pc:sldMkLst>
          <pc:docMk/>
          <pc:sldMk cId="2137825641" sldId="302"/>
        </pc:sldMkLst>
        <pc:spChg chg="add mod">
          <ac:chgData name="Omi Singh" userId="5a81ff42f2610943" providerId="LiveId" clId="{FE03140C-4784-4236-B389-A7F3D3140DAA}" dt="2024-10-25T15:57:39.247" v="7400" actId="1076"/>
          <ac:spMkLst>
            <pc:docMk/>
            <pc:sldMk cId="2137825641" sldId="302"/>
            <ac:spMk id="2" creationId="{FFF9FC74-728E-34B3-E1A6-D75946BC2575}"/>
          </ac:spMkLst>
        </pc:spChg>
        <pc:spChg chg="mod">
          <ac:chgData name="Omi Singh" userId="5a81ff42f2610943" providerId="LiveId" clId="{FE03140C-4784-4236-B389-A7F3D3140DAA}" dt="2024-10-25T16:21:29.379" v="7709" actId="20577"/>
          <ac:spMkLst>
            <pc:docMk/>
            <pc:sldMk cId="2137825641" sldId="302"/>
            <ac:spMk id="4" creationId="{6DF74BD5-B1E5-F7D3-FE05-1A677F6CEFCD}"/>
          </ac:spMkLst>
        </pc:spChg>
        <pc:spChg chg="mod">
          <ac:chgData name="Omi Singh" userId="5a81ff42f2610943" providerId="LiveId" clId="{FE03140C-4784-4236-B389-A7F3D3140DAA}" dt="2024-10-25T15:57:22.927" v="7396" actId="14100"/>
          <ac:spMkLst>
            <pc:docMk/>
            <pc:sldMk cId="2137825641" sldId="302"/>
            <ac:spMk id="9" creationId="{E2FDFFF8-D901-F2DB-34C2-98295549D216}"/>
          </ac:spMkLst>
        </pc:spChg>
        <pc:picChg chg="mod">
          <ac:chgData name="Omi Singh" userId="5a81ff42f2610943" providerId="LiveId" clId="{FE03140C-4784-4236-B389-A7F3D3140DAA}" dt="2024-10-25T15:57:41.887" v="7401" actId="1076"/>
          <ac:picMkLst>
            <pc:docMk/>
            <pc:sldMk cId="2137825641" sldId="302"/>
            <ac:picMk id="5" creationId="{57E5E65E-0EEA-05D8-66FF-8ED66E09C2B0}"/>
          </ac:picMkLst>
        </pc:picChg>
      </pc:sldChg>
      <pc:sldChg chg="modSp add mod">
        <pc:chgData name="Omi Singh" userId="5a81ff42f2610943" providerId="LiveId" clId="{FE03140C-4784-4236-B389-A7F3D3140DAA}" dt="2024-10-25T16:21:39.716" v="7711" actId="20577"/>
        <pc:sldMkLst>
          <pc:docMk/>
          <pc:sldMk cId="1970718407" sldId="303"/>
        </pc:sldMkLst>
        <pc:spChg chg="mod">
          <ac:chgData name="Omi Singh" userId="5a81ff42f2610943" providerId="LiveId" clId="{FE03140C-4784-4236-B389-A7F3D3140DAA}" dt="2024-10-25T15:42:06.505" v="6095" actId="20577"/>
          <ac:spMkLst>
            <pc:docMk/>
            <pc:sldMk cId="1970718407" sldId="303"/>
            <ac:spMk id="2" creationId="{4B8A9ED1-0990-B2B6-9198-9D9C08330F8B}"/>
          </ac:spMkLst>
        </pc:spChg>
        <pc:spChg chg="mod">
          <ac:chgData name="Omi Singh" userId="5a81ff42f2610943" providerId="LiveId" clId="{FE03140C-4784-4236-B389-A7F3D3140DAA}" dt="2024-10-25T16:21:39.716" v="7711" actId="20577"/>
          <ac:spMkLst>
            <pc:docMk/>
            <pc:sldMk cId="1970718407" sldId="303"/>
            <ac:spMk id="3" creationId="{DFF04895-61EE-85B9-F18F-5B936DD24B06}"/>
          </ac:spMkLst>
        </pc:spChg>
      </pc:sldChg>
    </pc:docChg>
  </pc:docChgLst>
  <pc:docChgLst>
    <pc:chgData name="Onkar Singh" userId="7142d4e8-959c-43eb-8636-e3ca76370d1f" providerId="ADAL" clId="{6A3EFD1E-A047-459B-964A-CF905F8B3D07}"/>
    <pc:docChg chg="undo redo custSel addSld delSld modSld sldOrd">
      <pc:chgData name="Onkar Singh" userId="7142d4e8-959c-43eb-8636-e3ca76370d1f" providerId="ADAL" clId="{6A3EFD1E-A047-459B-964A-CF905F8B3D07}" dt="2021-07-30T23:00:34.502" v="17536" actId="313"/>
      <pc:docMkLst>
        <pc:docMk/>
      </pc:docMkLst>
      <pc:sldChg chg="addSp delSp modSp mod setBg addAnim delAnim delDesignElem addCm delCm modCm modNotesTx">
        <pc:chgData name="Onkar Singh" userId="7142d4e8-959c-43eb-8636-e3ca76370d1f" providerId="ADAL" clId="{6A3EFD1E-A047-459B-964A-CF905F8B3D07}" dt="2021-07-28T17:49:19.457" v="17480" actId="20577"/>
        <pc:sldMkLst>
          <pc:docMk/>
          <pc:sldMk cId="2363560851" sldId="256"/>
        </pc:sldMkLst>
        <pc:spChg chg="mod ord">
          <ac:chgData name="Onkar Singh" userId="7142d4e8-959c-43eb-8636-e3ca76370d1f" providerId="ADAL" clId="{6A3EFD1E-A047-459B-964A-CF905F8B3D07}" dt="2021-07-27T18:23:58.430" v="12167" actId="26606"/>
          <ac:spMkLst>
            <pc:docMk/>
            <pc:sldMk cId="2363560851" sldId="256"/>
            <ac:spMk id="2" creationId="{947D6D27-A93D-4420-8680-76BCC3525F0D}"/>
          </ac:spMkLst>
        </pc:spChg>
        <pc:spChg chg="del mod">
          <ac:chgData name="Onkar Singh" userId="7142d4e8-959c-43eb-8636-e3ca76370d1f" providerId="ADAL" clId="{6A3EFD1E-A047-459B-964A-CF905F8B3D07}" dt="2021-07-26T16:17:31.290" v="161" actId="478"/>
          <ac:spMkLst>
            <pc:docMk/>
            <pc:sldMk cId="2363560851" sldId="256"/>
            <ac:spMk id="3" creationId="{B690D346-CBB2-49E5-BF02-30F663B8021E}"/>
          </ac:spMkLst>
        </pc:spChg>
        <pc:spChg chg="add del mod">
          <ac:chgData name="Onkar Singh" userId="7142d4e8-959c-43eb-8636-e3ca76370d1f" providerId="ADAL" clId="{6A3EFD1E-A047-459B-964A-CF905F8B3D07}" dt="2021-07-26T16:17:40.543" v="162" actId="478"/>
          <ac:spMkLst>
            <pc:docMk/>
            <pc:sldMk cId="2363560851" sldId="256"/>
            <ac:spMk id="6" creationId="{68801E57-92D6-4867-92CB-D4022CEF8F3C}"/>
          </ac:spMkLst>
        </pc:spChg>
        <pc:spChg chg="add del">
          <ac:chgData name="Onkar Singh" userId="7142d4e8-959c-43eb-8636-e3ca76370d1f" providerId="ADAL" clId="{6A3EFD1E-A047-459B-964A-CF905F8B3D07}" dt="2021-07-26T15:48:28.662" v="24"/>
          <ac:spMkLst>
            <pc:docMk/>
            <pc:sldMk cId="2363560851" sldId="256"/>
            <ac:spMk id="9" creationId="{87CC2527-562A-4F69-B487-4371E5B243E7}"/>
          </ac:spMkLst>
        </pc:spChg>
        <pc:spChg chg="add del">
          <ac:chgData name="Onkar Singh" userId="7142d4e8-959c-43eb-8636-e3ca76370d1f" providerId="ADAL" clId="{6A3EFD1E-A047-459B-964A-CF905F8B3D07}" dt="2021-07-27T18:23:58.430" v="12167" actId="26606"/>
          <ac:spMkLst>
            <pc:docMk/>
            <pc:sldMk cId="2363560851" sldId="256"/>
            <ac:spMk id="12" creationId="{608EAA06-5488-416B-B2B2-E55213011012}"/>
          </ac:spMkLst>
        </pc:spChg>
        <pc:picChg chg="mod ord">
          <ac:chgData name="Onkar Singh" userId="7142d4e8-959c-43eb-8636-e3ca76370d1f" providerId="ADAL" clId="{6A3EFD1E-A047-459B-964A-CF905F8B3D07}" dt="2021-07-27T18:23:58.430" v="12167" actId="26606"/>
          <ac:picMkLst>
            <pc:docMk/>
            <pc:sldMk cId="2363560851" sldId="256"/>
            <ac:picMk id="5" creationId="{B27C14E9-2BAE-4C2B-8EE9-078F4105D1CA}"/>
          </ac:picMkLst>
        </pc:picChg>
        <pc:picChg chg="add del">
          <ac:chgData name="Onkar Singh" userId="7142d4e8-959c-43eb-8636-e3ca76370d1f" providerId="ADAL" clId="{6A3EFD1E-A047-459B-964A-CF905F8B3D07}" dt="2021-07-27T18:23:58.430" v="12167" actId="26606"/>
          <ac:picMkLst>
            <pc:docMk/>
            <pc:sldMk cId="2363560851" sldId="256"/>
            <ac:picMk id="10" creationId="{2BFB581C-2142-4222-9A3B-905AD6C09535}"/>
          </ac:picMkLst>
        </pc:picChg>
        <pc:picChg chg="add del">
          <ac:chgData name="Onkar Singh" userId="7142d4e8-959c-43eb-8636-e3ca76370d1f" providerId="ADAL" clId="{6A3EFD1E-A047-459B-964A-CF905F8B3D07}" dt="2021-07-27T18:22:27.859" v="12141" actId="26606"/>
          <ac:picMkLst>
            <pc:docMk/>
            <pc:sldMk cId="2363560851" sldId="256"/>
            <ac:picMk id="15" creationId="{9B0DB875-49E3-4B9D-8AAE-D81A127B6647}"/>
          </ac:picMkLst>
        </pc:picChg>
        <pc:picChg chg="add del">
          <ac:chgData name="Onkar Singh" userId="7142d4e8-959c-43eb-8636-e3ca76370d1f" providerId="ADAL" clId="{6A3EFD1E-A047-459B-964A-CF905F8B3D07}" dt="2021-07-27T18:22:29.225" v="12144" actId="26606"/>
          <ac:picMkLst>
            <pc:docMk/>
            <pc:sldMk cId="2363560851" sldId="256"/>
            <ac:picMk id="17" creationId="{2BFB581C-2142-4222-9A3B-905AD6C09535}"/>
          </ac:picMkLst>
        </pc:picChg>
        <pc:picChg chg="add del">
          <ac:chgData name="Onkar Singh" userId="7142d4e8-959c-43eb-8636-e3ca76370d1f" providerId="ADAL" clId="{6A3EFD1E-A047-459B-964A-CF905F8B3D07}" dt="2021-07-27T18:22:32.381" v="12146" actId="26606"/>
          <ac:picMkLst>
            <pc:docMk/>
            <pc:sldMk cId="2363560851" sldId="256"/>
            <ac:picMk id="19" creationId="{9B0DB875-49E3-4B9D-8AAE-D81A127B6647}"/>
          </ac:picMkLst>
        </pc:picChg>
        <pc:cxnChg chg="add del">
          <ac:chgData name="Onkar Singh" userId="7142d4e8-959c-43eb-8636-e3ca76370d1f" providerId="ADAL" clId="{6A3EFD1E-A047-459B-964A-CF905F8B3D07}" dt="2021-07-26T15:48:28.662" v="24"/>
          <ac:cxnSpMkLst>
            <pc:docMk/>
            <pc:sldMk cId="2363560851" sldId="256"/>
            <ac:cxnSpMk id="11" creationId="{BCDAEC91-5BCE-4B55-9CC0-43EF94CB734B}"/>
          </ac:cxnSpMkLst>
        </pc:cxnChg>
      </pc:sldChg>
      <pc:sldChg chg="addSp delSp modSp mod setBg addAnim delAnim setClrOvrMap delDesignElem chgLayout modNotesTx">
        <pc:chgData name="Onkar Singh" userId="7142d4e8-959c-43eb-8636-e3ca76370d1f" providerId="ADAL" clId="{6A3EFD1E-A047-459B-964A-CF905F8B3D07}" dt="2021-07-28T16:28:22.527" v="15426" actId="20577"/>
        <pc:sldMkLst>
          <pc:docMk/>
          <pc:sldMk cId="1379403171" sldId="257"/>
        </pc:sldMkLst>
        <pc:spChg chg="mod ord">
          <ac:chgData name="Onkar Singh" userId="7142d4e8-959c-43eb-8636-e3ca76370d1f" providerId="ADAL" clId="{6A3EFD1E-A047-459B-964A-CF905F8B3D07}" dt="2021-07-27T15:34:56.753" v="4748" actId="1076"/>
          <ac:spMkLst>
            <pc:docMk/>
            <pc:sldMk cId="1379403171" sldId="257"/>
            <ac:spMk id="2" creationId="{8DFCF92A-5FC8-461F-A752-3C7605A9CC0F}"/>
          </ac:spMkLst>
        </pc:spChg>
        <pc:spChg chg="add del mod ord">
          <ac:chgData name="Onkar Singh" userId="7142d4e8-959c-43eb-8636-e3ca76370d1f" providerId="ADAL" clId="{6A3EFD1E-A047-459B-964A-CF905F8B3D07}" dt="2021-07-27T15:35:16.964" v="4751" actId="14100"/>
          <ac:spMkLst>
            <pc:docMk/>
            <pc:sldMk cId="1379403171" sldId="257"/>
            <ac:spMk id="8" creationId="{B50020B6-70FE-41C8-BE5F-114A8C435139}"/>
          </ac:spMkLst>
        </pc:spChg>
        <pc:spChg chg="add del">
          <ac:chgData name="Onkar Singh" userId="7142d4e8-959c-43eb-8636-e3ca76370d1f" providerId="ADAL" clId="{6A3EFD1E-A047-459B-964A-CF905F8B3D07}" dt="2021-07-26T22:25:23.452" v="3739" actId="26606"/>
          <ac:spMkLst>
            <pc:docMk/>
            <pc:sldMk cId="1379403171" sldId="257"/>
            <ac:spMk id="10" creationId="{95CB840F-8E41-4CA5-B79B-25CC80AD234A}"/>
          </ac:spMkLst>
        </pc:spChg>
        <pc:spChg chg="add del">
          <ac:chgData name="Onkar Singh" userId="7142d4e8-959c-43eb-8636-e3ca76370d1f" providerId="ADAL" clId="{6A3EFD1E-A047-459B-964A-CF905F8B3D07}" dt="2021-07-26T15:48:46.442" v="29"/>
          <ac:spMkLst>
            <pc:docMk/>
            <pc:sldMk cId="1379403171" sldId="257"/>
            <ac:spMk id="13" creationId="{95CB840F-8E41-4CA5-B79B-25CC80AD234A}"/>
          </ac:spMkLst>
        </pc:spChg>
        <pc:spChg chg="add del">
          <ac:chgData name="Onkar Singh" userId="7142d4e8-959c-43eb-8636-e3ca76370d1f" providerId="ADAL" clId="{6A3EFD1E-A047-459B-964A-CF905F8B3D07}" dt="2021-07-26T15:48:28.662" v="24"/>
          <ac:spMkLst>
            <pc:docMk/>
            <pc:sldMk cId="1379403171" sldId="257"/>
            <ac:spMk id="18" creationId="{0288C6B4-AFC3-407F-A595-EFFD38D4CCAF}"/>
          </ac:spMkLst>
        </pc:spChg>
        <pc:spChg chg="add del">
          <ac:chgData name="Onkar Singh" userId="7142d4e8-959c-43eb-8636-e3ca76370d1f" providerId="ADAL" clId="{6A3EFD1E-A047-459B-964A-CF905F8B3D07}" dt="2021-07-26T15:48:28.662" v="24"/>
          <ac:spMkLst>
            <pc:docMk/>
            <pc:sldMk cId="1379403171" sldId="257"/>
            <ac:spMk id="20" creationId="{CF236821-17FE-429B-8D2C-08E13A64EA40}"/>
          </ac:spMkLst>
        </pc:spChg>
        <pc:spChg chg="add del">
          <ac:chgData name="Onkar Singh" userId="7142d4e8-959c-43eb-8636-e3ca76370d1f" providerId="ADAL" clId="{6A3EFD1E-A047-459B-964A-CF905F8B3D07}" dt="2021-07-26T15:48:28.662" v="24"/>
          <ac:spMkLst>
            <pc:docMk/>
            <pc:sldMk cId="1379403171" sldId="257"/>
            <ac:spMk id="22" creationId="{C0BDBCD2-E081-43AB-9119-C55465E59757}"/>
          </ac:spMkLst>
        </pc:spChg>
        <pc:spChg chg="add del">
          <ac:chgData name="Onkar Singh" userId="7142d4e8-959c-43eb-8636-e3ca76370d1f" providerId="ADAL" clId="{6A3EFD1E-A047-459B-964A-CF905F8B3D07}" dt="2021-07-26T15:48:28.662" v="24"/>
          <ac:spMkLst>
            <pc:docMk/>
            <pc:sldMk cId="1379403171" sldId="257"/>
            <ac:spMk id="24" creationId="{98E79BE4-34FE-485A-98A5-92CE8F7C4743}"/>
          </ac:spMkLst>
        </pc:spChg>
        <pc:spChg chg="add del">
          <ac:chgData name="Onkar Singh" userId="7142d4e8-959c-43eb-8636-e3ca76370d1f" providerId="ADAL" clId="{6A3EFD1E-A047-459B-964A-CF905F8B3D07}" dt="2021-07-26T15:48:28.662" v="24"/>
          <ac:spMkLst>
            <pc:docMk/>
            <pc:sldMk cId="1379403171" sldId="257"/>
            <ac:spMk id="26" creationId="{7A5F0580-5EE9-419F-96EE-B6529EF6E7D0}"/>
          </ac:spMkLst>
        </pc:spChg>
        <pc:graphicFrameChg chg="add del mod">
          <ac:chgData name="Onkar Singh" userId="7142d4e8-959c-43eb-8636-e3ca76370d1f" providerId="ADAL" clId="{6A3EFD1E-A047-459B-964A-CF905F8B3D07}" dt="2021-07-26T16:01:33.705" v="61" actId="12084"/>
          <ac:graphicFrameMkLst>
            <pc:docMk/>
            <pc:sldMk cId="1379403171" sldId="257"/>
            <ac:graphicFrameMk id="5" creationId="{D3477305-9117-40FD-BA5A-52E1BA30A678}"/>
          </ac:graphicFrameMkLst>
        </pc:graphicFrameChg>
        <pc:picChg chg="add del mod">
          <ac:chgData name="Onkar Singh" userId="7142d4e8-959c-43eb-8636-e3ca76370d1f" providerId="ADAL" clId="{6A3EFD1E-A047-459B-964A-CF905F8B3D07}" dt="2021-07-26T22:26:31.225" v="3741" actId="1362"/>
          <ac:picMkLst>
            <pc:docMk/>
            <pc:sldMk cId="1379403171" sldId="257"/>
            <ac:picMk id="4" creationId="{A735F781-03FB-4CC6-8AB3-321C21876FA3}"/>
          </ac:picMkLst>
        </pc:picChg>
        <pc:picChg chg="add del">
          <ac:chgData name="Onkar Singh" userId="7142d4e8-959c-43eb-8636-e3ca76370d1f" providerId="ADAL" clId="{6A3EFD1E-A047-459B-964A-CF905F8B3D07}" dt="2021-07-26T22:25:23.452" v="3739" actId="26606"/>
          <ac:picMkLst>
            <pc:docMk/>
            <pc:sldMk cId="1379403171" sldId="257"/>
            <ac:picMk id="12" creationId="{B536FA4E-0152-4E27-91DA-0FC22D1846BB}"/>
          </ac:picMkLst>
        </pc:picChg>
        <pc:picChg chg="add del">
          <ac:chgData name="Onkar Singh" userId="7142d4e8-959c-43eb-8636-e3ca76370d1f" providerId="ADAL" clId="{6A3EFD1E-A047-459B-964A-CF905F8B3D07}" dt="2021-07-26T22:19:47.436" v="3690" actId="26606"/>
          <ac:picMkLst>
            <pc:docMk/>
            <pc:sldMk cId="1379403171" sldId="257"/>
            <ac:picMk id="15" creationId="{2BFB581C-2142-4222-9A3B-905AD6C09535}"/>
          </ac:picMkLst>
        </pc:picChg>
      </pc:sldChg>
      <pc:sldChg chg="addSp delSp modSp mod setBg setClrOvrMap delDesignElem modNotesTx">
        <pc:chgData name="Onkar Singh" userId="7142d4e8-959c-43eb-8636-e3ca76370d1f" providerId="ADAL" clId="{6A3EFD1E-A047-459B-964A-CF905F8B3D07}" dt="2021-07-28T17:43:12.793" v="17318" actId="20577"/>
        <pc:sldMkLst>
          <pc:docMk/>
          <pc:sldMk cId="4086091380" sldId="258"/>
        </pc:sldMkLst>
        <pc:spChg chg="mod">
          <ac:chgData name="Onkar Singh" userId="7142d4e8-959c-43eb-8636-e3ca76370d1f" providerId="ADAL" clId="{6A3EFD1E-A047-459B-964A-CF905F8B3D07}" dt="2021-07-27T15:36:13.620" v="4759" actId="1076"/>
          <ac:spMkLst>
            <pc:docMk/>
            <pc:sldMk cId="4086091380" sldId="258"/>
            <ac:spMk id="2" creationId="{A600775B-338A-434F-88E8-987B1121B2B3}"/>
          </ac:spMkLst>
        </pc:spChg>
        <pc:spChg chg="mod">
          <ac:chgData name="Onkar Singh" userId="7142d4e8-959c-43eb-8636-e3ca76370d1f" providerId="ADAL" clId="{6A3EFD1E-A047-459B-964A-CF905F8B3D07}" dt="2021-07-28T17:43:12.793" v="17318" actId="20577"/>
          <ac:spMkLst>
            <pc:docMk/>
            <pc:sldMk cId="4086091380" sldId="258"/>
            <ac:spMk id="8" creationId="{0DB1441B-BBB8-4F01-BA44-531688CEB1DC}"/>
          </ac:spMkLst>
        </pc:spChg>
        <pc:spChg chg="add del">
          <ac:chgData name="Onkar Singh" userId="7142d4e8-959c-43eb-8636-e3ca76370d1f" providerId="ADAL" clId="{6A3EFD1E-A047-459B-964A-CF905F8B3D07}" dt="2021-07-26T15:48:46.442" v="29"/>
          <ac:spMkLst>
            <pc:docMk/>
            <pc:sldMk cId="4086091380" sldId="258"/>
            <ac:spMk id="10" creationId="{95CB840F-8E41-4CA5-B79B-25CC80AD234A}"/>
          </ac:spMkLst>
        </pc:spChg>
        <pc:spChg chg="add del">
          <ac:chgData name="Onkar Singh" userId="7142d4e8-959c-43eb-8636-e3ca76370d1f" providerId="ADAL" clId="{6A3EFD1E-A047-459B-964A-CF905F8B3D07}" dt="2021-07-26T15:48:28.662" v="24"/>
          <ac:spMkLst>
            <pc:docMk/>
            <pc:sldMk cId="4086091380" sldId="258"/>
            <ac:spMk id="11" creationId="{0288C6B4-AFC3-407F-A595-EFFD38D4CCAF}"/>
          </ac:spMkLst>
        </pc:spChg>
        <pc:spChg chg="add del">
          <ac:chgData name="Onkar Singh" userId="7142d4e8-959c-43eb-8636-e3ca76370d1f" providerId="ADAL" clId="{6A3EFD1E-A047-459B-964A-CF905F8B3D07}" dt="2021-07-26T22:19:36.804" v="3689"/>
          <ac:spMkLst>
            <pc:docMk/>
            <pc:sldMk cId="4086091380" sldId="258"/>
            <ac:spMk id="12" creationId="{95CB840F-8E41-4CA5-B79B-25CC80AD234A}"/>
          </ac:spMkLst>
        </pc:spChg>
        <pc:spChg chg="add del">
          <ac:chgData name="Onkar Singh" userId="7142d4e8-959c-43eb-8636-e3ca76370d1f" providerId="ADAL" clId="{6A3EFD1E-A047-459B-964A-CF905F8B3D07}" dt="2021-07-26T15:48:28.662" v="24"/>
          <ac:spMkLst>
            <pc:docMk/>
            <pc:sldMk cId="4086091380" sldId="258"/>
            <ac:spMk id="13" creationId="{CF236821-17FE-429B-8D2C-08E13A64EA40}"/>
          </ac:spMkLst>
        </pc:spChg>
        <pc:spChg chg="add del">
          <ac:chgData name="Onkar Singh" userId="7142d4e8-959c-43eb-8636-e3ca76370d1f" providerId="ADAL" clId="{6A3EFD1E-A047-459B-964A-CF905F8B3D07}" dt="2021-07-26T15:48:28.662" v="24"/>
          <ac:spMkLst>
            <pc:docMk/>
            <pc:sldMk cId="4086091380" sldId="258"/>
            <ac:spMk id="15" creationId="{C0BDBCD2-E081-43AB-9119-C55465E59757}"/>
          </ac:spMkLst>
        </pc:spChg>
        <pc:spChg chg="add del">
          <ac:chgData name="Onkar Singh" userId="7142d4e8-959c-43eb-8636-e3ca76370d1f" providerId="ADAL" clId="{6A3EFD1E-A047-459B-964A-CF905F8B3D07}" dt="2021-07-26T15:48:28.662" v="24"/>
          <ac:spMkLst>
            <pc:docMk/>
            <pc:sldMk cId="4086091380" sldId="258"/>
            <ac:spMk id="17" creationId="{98E79BE4-34FE-485A-98A5-92CE8F7C4743}"/>
          </ac:spMkLst>
        </pc:spChg>
        <pc:spChg chg="add del">
          <ac:chgData name="Onkar Singh" userId="7142d4e8-959c-43eb-8636-e3ca76370d1f" providerId="ADAL" clId="{6A3EFD1E-A047-459B-964A-CF905F8B3D07}" dt="2021-07-26T15:48:28.662" v="24"/>
          <ac:spMkLst>
            <pc:docMk/>
            <pc:sldMk cId="4086091380" sldId="258"/>
            <ac:spMk id="19" creationId="{7A5F0580-5EE9-419F-96EE-B6529EF6E7D0}"/>
          </ac:spMkLst>
        </pc:spChg>
        <pc:picChg chg="mod">
          <ac:chgData name="Onkar Singh" userId="7142d4e8-959c-43eb-8636-e3ca76370d1f" providerId="ADAL" clId="{6A3EFD1E-A047-459B-964A-CF905F8B3D07}" dt="2021-07-26T16:02:31.896" v="65" actId="339"/>
          <ac:picMkLst>
            <pc:docMk/>
            <pc:sldMk cId="4086091380" sldId="258"/>
            <ac:picMk id="4" creationId="{0CA9ADF7-4054-44F0-A5FC-91EDB29EE8FB}"/>
          </ac:picMkLst>
        </pc:picChg>
      </pc:sldChg>
      <pc:sldChg chg="addSp delSp modSp mod setBg setClrOvrMap delDesignElem modNotesTx">
        <pc:chgData name="Onkar Singh" userId="7142d4e8-959c-43eb-8636-e3ca76370d1f" providerId="ADAL" clId="{6A3EFD1E-A047-459B-964A-CF905F8B3D07}" dt="2021-07-28T16:33:24.668" v="15677" actId="20577"/>
        <pc:sldMkLst>
          <pc:docMk/>
          <pc:sldMk cId="3722205924" sldId="259"/>
        </pc:sldMkLst>
        <pc:spChg chg="mod">
          <ac:chgData name="Onkar Singh" userId="7142d4e8-959c-43eb-8636-e3ca76370d1f" providerId="ADAL" clId="{6A3EFD1E-A047-459B-964A-CF905F8B3D07}" dt="2021-07-27T15:37:36.466" v="4766" actId="1076"/>
          <ac:spMkLst>
            <pc:docMk/>
            <pc:sldMk cId="3722205924" sldId="259"/>
            <ac:spMk id="2" creationId="{2FEFC09D-B09D-4ED8-B42B-D7E9058E145E}"/>
          </ac:spMkLst>
        </pc:spChg>
        <pc:spChg chg="mod">
          <ac:chgData name="Onkar Singh" userId="7142d4e8-959c-43eb-8636-e3ca76370d1f" providerId="ADAL" clId="{6A3EFD1E-A047-459B-964A-CF905F8B3D07}" dt="2021-07-27T15:37:57.338" v="4768" actId="14100"/>
          <ac:spMkLst>
            <pc:docMk/>
            <pc:sldMk cId="3722205924" sldId="259"/>
            <ac:spMk id="8" creationId="{B7DE6EB1-0D87-4A70-BAD0-269B1090C586}"/>
          </ac:spMkLst>
        </pc:spChg>
        <pc:spChg chg="add del">
          <ac:chgData name="Onkar Singh" userId="7142d4e8-959c-43eb-8636-e3ca76370d1f" providerId="ADAL" clId="{6A3EFD1E-A047-459B-964A-CF905F8B3D07}" dt="2021-07-26T22:19:36.804" v="3689"/>
          <ac:spMkLst>
            <pc:docMk/>
            <pc:sldMk cId="3722205924" sldId="259"/>
            <ac:spMk id="10" creationId="{95CB840F-8E41-4CA5-B79B-25CC80AD234A}"/>
          </ac:spMkLst>
        </pc:spChg>
        <pc:spChg chg="add del">
          <ac:chgData name="Onkar Singh" userId="7142d4e8-959c-43eb-8636-e3ca76370d1f" providerId="ADAL" clId="{6A3EFD1E-A047-459B-964A-CF905F8B3D07}" dt="2021-07-26T15:48:28.662" v="24"/>
          <ac:spMkLst>
            <pc:docMk/>
            <pc:sldMk cId="3722205924" sldId="259"/>
            <ac:spMk id="11" creationId="{0288C6B4-AFC3-407F-A595-EFFD38D4CCAF}"/>
          </ac:spMkLst>
        </pc:spChg>
        <pc:spChg chg="add del">
          <ac:chgData name="Onkar Singh" userId="7142d4e8-959c-43eb-8636-e3ca76370d1f" providerId="ADAL" clId="{6A3EFD1E-A047-459B-964A-CF905F8B3D07}" dt="2021-07-26T15:48:28.662" v="24"/>
          <ac:spMkLst>
            <pc:docMk/>
            <pc:sldMk cId="3722205924" sldId="259"/>
            <ac:spMk id="13" creationId="{CF236821-17FE-429B-8D2C-08E13A64EA40}"/>
          </ac:spMkLst>
        </pc:spChg>
        <pc:spChg chg="add del">
          <ac:chgData name="Onkar Singh" userId="7142d4e8-959c-43eb-8636-e3ca76370d1f" providerId="ADAL" clId="{6A3EFD1E-A047-459B-964A-CF905F8B3D07}" dt="2021-07-26T15:48:28.662" v="24"/>
          <ac:spMkLst>
            <pc:docMk/>
            <pc:sldMk cId="3722205924" sldId="259"/>
            <ac:spMk id="15" creationId="{C0BDBCD2-E081-43AB-9119-C55465E59757}"/>
          </ac:spMkLst>
        </pc:spChg>
        <pc:spChg chg="add del">
          <ac:chgData name="Onkar Singh" userId="7142d4e8-959c-43eb-8636-e3ca76370d1f" providerId="ADAL" clId="{6A3EFD1E-A047-459B-964A-CF905F8B3D07}" dt="2021-07-26T15:48:28.662" v="24"/>
          <ac:spMkLst>
            <pc:docMk/>
            <pc:sldMk cId="3722205924" sldId="259"/>
            <ac:spMk id="17" creationId="{98E79BE4-34FE-485A-98A5-92CE8F7C4743}"/>
          </ac:spMkLst>
        </pc:spChg>
        <pc:spChg chg="add del">
          <ac:chgData name="Onkar Singh" userId="7142d4e8-959c-43eb-8636-e3ca76370d1f" providerId="ADAL" clId="{6A3EFD1E-A047-459B-964A-CF905F8B3D07}" dt="2021-07-26T15:48:28.662" v="24"/>
          <ac:spMkLst>
            <pc:docMk/>
            <pc:sldMk cId="3722205924" sldId="259"/>
            <ac:spMk id="19" creationId="{7A5F0580-5EE9-419F-96EE-B6529EF6E7D0}"/>
          </ac:spMkLst>
        </pc:spChg>
        <pc:picChg chg="mod">
          <ac:chgData name="Onkar Singh" userId="7142d4e8-959c-43eb-8636-e3ca76370d1f" providerId="ADAL" clId="{6A3EFD1E-A047-459B-964A-CF905F8B3D07}" dt="2021-07-26T16:02:40.972" v="66" actId="339"/>
          <ac:picMkLst>
            <pc:docMk/>
            <pc:sldMk cId="3722205924" sldId="259"/>
            <ac:picMk id="4" creationId="{7C5D0D5D-E317-4108-8F31-E9416922EE98}"/>
          </ac:picMkLst>
        </pc:picChg>
      </pc:sldChg>
      <pc:sldChg chg="addSp delSp modSp mod ord setBg setClrOvrMap delDesignElem modNotesTx">
        <pc:chgData name="Onkar Singh" userId="7142d4e8-959c-43eb-8636-e3ca76370d1f" providerId="ADAL" clId="{6A3EFD1E-A047-459B-964A-CF905F8B3D07}" dt="2021-07-28T17:35:47.296" v="17218" actId="1076"/>
        <pc:sldMkLst>
          <pc:docMk/>
          <pc:sldMk cId="1539566129" sldId="260"/>
        </pc:sldMkLst>
        <pc:spChg chg="mod">
          <ac:chgData name="Onkar Singh" userId="7142d4e8-959c-43eb-8636-e3ca76370d1f" providerId="ADAL" clId="{6A3EFD1E-A047-459B-964A-CF905F8B3D07}" dt="2021-07-27T15:35:56.455" v="4757" actId="1076"/>
          <ac:spMkLst>
            <pc:docMk/>
            <pc:sldMk cId="1539566129" sldId="260"/>
            <ac:spMk id="2" creationId="{5BFA416E-8CA2-40CD-8D28-F8322BDD6F0A}"/>
          </ac:spMkLst>
        </pc:spChg>
        <pc:spChg chg="mod">
          <ac:chgData name="Onkar Singh" userId="7142d4e8-959c-43eb-8636-e3ca76370d1f" providerId="ADAL" clId="{6A3EFD1E-A047-459B-964A-CF905F8B3D07}" dt="2021-07-28T17:35:47.296" v="17218" actId="1076"/>
          <ac:spMkLst>
            <pc:docMk/>
            <pc:sldMk cId="1539566129" sldId="260"/>
            <ac:spMk id="8" creationId="{09FC71B5-21FD-4EE9-A93D-E9E11F922E7C}"/>
          </ac:spMkLst>
        </pc:spChg>
        <pc:spChg chg="add del">
          <ac:chgData name="Onkar Singh" userId="7142d4e8-959c-43eb-8636-e3ca76370d1f" providerId="ADAL" clId="{6A3EFD1E-A047-459B-964A-CF905F8B3D07}" dt="2021-07-26T22:19:36.804" v="3689"/>
          <ac:spMkLst>
            <pc:docMk/>
            <pc:sldMk cId="1539566129" sldId="260"/>
            <ac:spMk id="10" creationId="{95CB840F-8E41-4CA5-B79B-25CC80AD234A}"/>
          </ac:spMkLst>
        </pc:spChg>
        <pc:spChg chg="add del">
          <ac:chgData name="Onkar Singh" userId="7142d4e8-959c-43eb-8636-e3ca76370d1f" providerId="ADAL" clId="{6A3EFD1E-A047-459B-964A-CF905F8B3D07}" dt="2021-07-26T15:48:28.662" v="24"/>
          <ac:spMkLst>
            <pc:docMk/>
            <pc:sldMk cId="1539566129" sldId="260"/>
            <ac:spMk id="11" creationId="{0288C6B4-AFC3-407F-A595-EFFD38D4CCAF}"/>
          </ac:spMkLst>
        </pc:spChg>
        <pc:spChg chg="add del">
          <ac:chgData name="Onkar Singh" userId="7142d4e8-959c-43eb-8636-e3ca76370d1f" providerId="ADAL" clId="{6A3EFD1E-A047-459B-964A-CF905F8B3D07}" dt="2021-07-26T15:48:28.662" v="24"/>
          <ac:spMkLst>
            <pc:docMk/>
            <pc:sldMk cId="1539566129" sldId="260"/>
            <ac:spMk id="13" creationId="{CF236821-17FE-429B-8D2C-08E13A64EA40}"/>
          </ac:spMkLst>
        </pc:spChg>
        <pc:spChg chg="add del">
          <ac:chgData name="Onkar Singh" userId="7142d4e8-959c-43eb-8636-e3ca76370d1f" providerId="ADAL" clId="{6A3EFD1E-A047-459B-964A-CF905F8B3D07}" dt="2021-07-26T15:48:28.662" v="24"/>
          <ac:spMkLst>
            <pc:docMk/>
            <pc:sldMk cId="1539566129" sldId="260"/>
            <ac:spMk id="15" creationId="{C0BDBCD2-E081-43AB-9119-C55465E59757}"/>
          </ac:spMkLst>
        </pc:spChg>
        <pc:spChg chg="add del">
          <ac:chgData name="Onkar Singh" userId="7142d4e8-959c-43eb-8636-e3ca76370d1f" providerId="ADAL" clId="{6A3EFD1E-A047-459B-964A-CF905F8B3D07}" dt="2021-07-26T15:48:28.662" v="24"/>
          <ac:spMkLst>
            <pc:docMk/>
            <pc:sldMk cId="1539566129" sldId="260"/>
            <ac:spMk id="17" creationId="{98E79BE4-34FE-485A-98A5-92CE8F7C4743}"/>
          </ac:spMkLst>
        </pc:spChg>
        <pc:spChg chg="add del">
          <ac:chgData name="Onkar Singh" userId="7142d4e8-959c-43eb-8636-e3ca76370d1f" providerId="ADAL" clId="{6A3EFD1E-A047-459B-964A-CF905F8B3D07}" dt="2021-07-26T15:48:28.662" v="24"/>
          <ac:spMkLst>
            <pc:docMk/>
            <pc:sldMk cId="1539566129" sldId="260"/>
            <ac:spMk id="19" creationId="{7A5F0580-5EE9-419F-96EE-B6529EF6E7D0}"/>
          </ac:spMkLst>
        </pc:spChg>
        <pc:picChg chg="mod">
          <ac:chgData name="Onkar Singh" userId="7142d4e8-959c-43eb-8636-e3ca76370d1f" providerId="ADAL" clId="{6A3EFD1E-A047-459B-964A-CF905F8B3D07}" dt="2021-07-26T16:02:53.705" v="67" actId="339"/>
          <ac:picMkLst>
            <pc:docMk/>
            <pc:sldMk cId="1539566129" sldId="260"/>
            <ac:picMk id="4" creationId="{6C9591CD-7F51-4FB3-A9ED-B2C5D54668AF}"/>
          </ac:picMkLst>
        </pc:picChg>
      </pc:sldChg>
      <pc:sldChg chg="addSp delSp modSp mod ord setBg setClrOvrMap delDesignElem modNotesTx">
        <pc:chgData name="Onkar Singh" userId="7142d4e8-959c-43eb-8636-e3ca76370d1f" providerId="ADAL" clId="{6A3EFD1E-A047-459B-964A-CF905F8B3D07}" dt="2021-07-28T16:29:26.988" v="15499" actId="20577"/>
        <pc:sldMkLst>
          <pc:docMk/>
          <pc:sldMk cId="2896488827" sldId="261"/>
        </pc:sldMkLst>
        <pc:spChg chg="mod">
          <ac:chgData name="Onkar Singh" userId="7142d4e8-959c-43eb-8636-e3ca76370d1f" providerId="ADAL" clId="{6A3EFD1E-A047-459B-964A-CF905F8B3D07}" dt="2021-07-27T15:34:37.542" v="4745" actId="1076"/>
          <ac:spMkLst>
            <pc:docMk/>
            <pc:sldMk cId="2896488827" sldId="261"/>
            <ac:spMk id="2" creationId="{A75AB9EA-A81E-4244-BAF3-DC82C160B599}"/>
          </ac:spMkLst>
        </pc:spChg>
        <pc:spChg chg="mod">
          <ac:chgData name="Onkar Singh" userId="7142d4e8-959c-43eb-8636-e3ca76370d1f" providerId="ADAL" clId="{6A3EFD1E-A047-459B-964A-CF905F8B3D07}" dt="2021-07-27T15:35:39.843" v="4755" actId="14100"/>
          <ac:spMkLst>
            <pc:docMk/>
            <pc:sldMk cId="2896488827" sldId="261"/>
            <ac:spMk id="8" creationId="{4C6BBACD-50A1-49E0-8290-DC6D93627E67}"/>
          </ac:spMkLst>
        </pc:spChg>
        <pc:spChg chg="add del">
          <ac:chgData name="Onkar Singh" userId="7142d4e8-959c-43eb-8636-e3ca76370d1f" providerId="ADAL" clId="{6A3EFD1E-A047-459B-964A-CF905F8B3D07}" dt="2021-07-26T22:19:36.804" v="3689"/>
          <ac:spMkLst>
            <pc:docMk/>
            <pc:sldMk cId="2896488827" sldId="261"/>
            <ac:spMk id="10" creationId="{95CB840F-8E41-4CA5-B79B-25CC80AD234A}"/>
          </ac:spMkLst>
        </pc:spChg>
        <pc:spChg chg="add del">
          <ac:chgData name="Onkar Singh" userId="7142d4e8-959c-43eb-8636-e3ca76370d1f" providerId="ADAL" clId="{6A3EFD1E-A047-459B-964A-CF905F8B3D07}" dt="2021-07-26T15:48:28.662" v="24"/>
          <ac:spMkLst>
            <pc:docMk/>
            <pc:sldMk cId="2896488827" sldId="261"/>
            <ac:spMk id="11" creationId="{0288C6B4-AFC3-407F-A595-EFFD38D4CCAF}"/>
          </ac:spMkLst>
        </pc:spChg>
        <pc:spChg chg="add del">
          <ac:chgData name="Onkar Singh" userId="7142d4e8-959c-43eb-8636-e3ca76370d1f" providerId="ADAL" clId="{6A3EFD1E-A047-459B-964A-CF905F8B3D07}" dt="2021-07-26T15:48:28.662" v="24"/>
          <ac:spMkLst>
            <pc:docMk/>
            <pc:sldMk cId="2896488827" sldId="261"/>
            <ac:spMk id="13" creationId="{CF236821-17FE-429B-8D2C-08E13A64EA40}"/>
          </ac:spMkLst>
        </pc:spChg>
        <pc:spChg chg="add del">
          <ac:chgData name="Onkar Singh" userId="7142d4e8-959c-43eb-8636-e3ca76370d1f" providerId="ADAL" clId="{6A3EFD1E-A047-459B-964A-CF905F8B3D07}" dt="2021-07-26T15:48:28.662" v="24"/>
          <ac:spMkLst>
            <pc:docMk/>
            <pc:sldMk cId="2896488827" sldId="261"/>
            <ac:spMk id="15" creationId="{C0BDBCD2-E081-43AB-9119-C55465E59757}"/>
          </ac:spMkLst>
        </pc:spChg>
        <pc:spChg chg="add del">
          <ac:chgData name="Onkar Singh" userId="7142d4e8-959c-43eb-8636-e3ca76370d1f" providerId="ADAL" clId="{6A3EFD1E-A047-459B-964A-CF905F8B3D07}" dt="2021-07-26T15:48:28.662" v="24"/>
          <ac:spMkLst>
            <pc:docMk/>
            <pc:sldMk cId="2896488827" sldId="261"/>
            <ac:spMk id="17" creationId="{98E79BE4-34FE-485A-98A5-92CE8F7C4743}"/>
          </ac:spMkLst>
        </pc:spChg>
        <pc:spChg chg="add del">
          <ac:chgData name="Onkar Singh" userId="7142d4e8-959c-43eb-8636-e3ca76370d1f" providerId="ADAL" clId="{6A3EFD1E-A047-459B-964A-CF905F8B3D07}" dt="2021-07-26T15:48:28.662" v="24"/>
          <ac:spMkLst>
            <pc:docMk/>
            <pc:sldMk cId="2896488827" sldId="261"/>
            <ac:spMk id="19" creationId="{7A5F0580-5EE9-419F-96EE-B6529EF6E7D0}"/>
          </ac:spMkLst>
        </pc:spChg>
        <pc:picChg chg="mod">
          <ac:chgData name="Onkar Singh" userId="7142d4e8-959c-43eb-8636-e3ca76370d1f" providerId="ADAL" clId="{6A3EFD1E-A047-459B-964A-CF905F8B3D07}" dt="2021-07-26T16:03:01.163" v="68" actId="339"/>
          <ac:picMkLst>
            <pc:docMk/>
            <pc:sldMk cId="2896488827" sldId="261"/>
            <ac:picMk id="4" creationId="{7072E856-E9EA-4701-B481-8F575F0B036B}"/>
          </ac:picMkLst>
        </pc:picChg>
      </pc:sldChg>
      <pc:sldChg chg="addSp delSp modSp mod ord setBg setClrOvrMap delDesignElem modNotesTx">
        <pc:chgData name="Onkar Singh" userId="7142d4e8-959c-43eb-8636-e3ca76370d1f" providerId="ADAL" clId="{6A3EFD1E-A047-459B-964A-CF905F8B3D07}" dt="2021-07-28T17:41:35.531" v="17315" actId="20577"/>
        <pc:sldMkLst>
          <pc:docMk/>
          <pc:sldMk cId="1414760385" sldId="262"/>
        </pc:sldMkLst>
        <pc:spChg chg="mod">
          <ac:chgData name="Onkar Singh" userId="7142d4e8-959c-43eb-8636-e3ca76370d1f" providerId="ADAL" clId="{6A3EFD1E-A047-459B-964A-CF905F8B3D07}" dt="2021-07-27T15:36:59.042" v="4763" actId="1076"/>
          <ac:spMkLst>
            <pc:docMk/>
            <pc:sldMk cId="1414760385" sldId="262"/>
            <ac:spMk id="2" creationId="{353EDAAF-501E-42CC-B116-5D9172AF9D3E}"/>
          </ac:spMkLst>
        </pc:spChg>
        <pc:spChg chg="mod">
          <ac:chgData name="Onkar Singh" userId="7142d4e8-959c-43eb-8636-e3ca76370d1f" providerId="ADAL" clId="{6A3EFD1E-A047-459B-964A-CF905F8B3D07}" dt="2021-07-28T17:41:35.531" v="17315" actId="20577"/>
          <ac:spMkLst>
            <pc:docMk/>
            <pc:sldMk cId="1414760385" sldId="262"/>
            <ac:spMk id="8" creationId="{B0D086AC-56F8-4068-ADB4-4E632CD2EF26}"/>
          </ac:spMkLst>
        </pc:spChg>
        <pc:spChg chg="add del">
          <ac:chgData name="Onkar Singh" userId="7142d4e8-959c-43eb-8636-e3ca76370d1f" providerId="ADAL" clId="{6A3EFD1E-A047-459B-964A-CF905F8B3D07}" dt="2021-07-26T22:19:36.804" v="3689"/>
          <ac:spMkLst>
            <pc:docMk/>
            <pc:sldMk cId="1414760385" sldId="262"/>
            <ac:spMk id="10" creationId="{95CB840F-8E41-4CA5-B79B-25CC80AD234A}"/>
          </ac:spMkLst>
        </pc:spChg>
        <pc:spChg chg="add del">
          <ac:chgData name="Onkar Singh" userId="7142d4e8-959c-43eb-8636-e3ca76370d1f" providerId="ADAL" clId="{6A3EFD1E-A047-459B-964A-CF905F8B3D07}" dt="2021-07-26T15:48:28.662" v="24"/>
          <ac:spMkLst>
            <pc:docMk/>
            <pc:sldMk cId="1414760385" sldId="262"/>
            <ac:spMk id="11" creationId="{0288C6B4-AFC3-407F-A595-EFFD38D4CCAF}"/>
          </ac:spMkLst>
        </pc:spChg>
        <pc:spChg chg="add del">
          <ac:chgData name="Onkar Singh" userId="7142d4e8-959c-43eb-8636-e3ca76370d1f" providerId="ADAL" clId="{6A3EFD1E-A047-459B-964A-CF905F8B3D07}" dt="2021-07-26T15:48:28.662" v="24"/>
          <ac:spMkLst>
            <pc:docMk/>
            <pc:sldMk cId="1414760385" sldId="262"/>
            <ac:spMk id="13" creationId="{CF236821-17FE-429B-8D2C-08E13A64EA40}"/>
          </ac:spMkLst>
        </pc:spChg>
        <pc:spChg chg="add del">
          <ac:chgData name="Onkar Singh" userId="7142d4e8-959c-43eb-8636-e3ca76370d1f" providerId="ADAL" clId="{6A3EFD1E-A047-459B-964A-CF905F8B3D07}" dt="2021-07-26T15:48:28.662" v="24"/>
          <ac:spMkLst>
            <pc:docMk/>
            <pc:sldMk cId="1414760385" sldId="262"/>
            <ac:spMk id="15" creationId="{C0BDBCD2-E081-43AB-9119-C55465E59757}"/>
          </ac:spMkLst>
        </pc:spChg>
        <pc:spChg chg="add del">
          <ac:chgData name="Onkar Singh" userId="7142d4e8-959c-43eb-8636-e3ca76370d1f" providerId="ADAL" clId="{6A3EFD1E-A047-459B-964A-CF905F8B3D07}" dt="2021-07-26T15:48:28.662" v="24"/>
          <ac:spMkLst>
            <pc:docMk/>
            <pc:sldMk cId="1414760385" sldId="262"/>
            <ac:spMk id="17" creationId="{98E79BE4-34FE-485A-98A5-92CE8F7C4743}"/>
          </ac:spMkLst>
        </pc:spChg>
        <pc:spChg chg="add del">
          <ac:chgData name="Onkar Singh" userId="7142d4e8-959c-43eb-8636-e3ca76370d1f" providerId="ADAL" clId="{6A3EFD1E-A047-459B-964A-CF905F8B3D07}" dt="2021-07-26T15:48:28.662" v="24"/>
          <ac:spMkLst>
            <pc:docMk/>
            <pc:sldMk cId="1414760385" sldId="262"/>
            <ac:spMk id="19" creationId="{7A5F0580-5EE9-419F-96EE-B6529EF6E7D0}"/>
          </ac:spMkLst>
        </pc:spChg>
        <pc:picChg chg="mod">
          <ac:chgData name="Onkar Singh" userId="7142d4e8-959c-43eb-8636-e3ca76370d1f" providerId="ADAL" clId="{6A3EFD1E-A047-459B-964A-CF905F8B3D07}" dt="2021-07-26T16:03:09.945" v="69" actId="339"/>
          <ac:picMkLst>
            <pc:docMk/>
            <pc:sldMk cId="1414760385" sldId="262"/>
            <ac:picMk id="4" creationId="{CA5BCC39-429C-4FD2-ADFF-47DB9F369EA4}"/>
          </ac:picMkLst>
        </pc:picChg>
      </pc:sldChg>
      <pc:sldChg chg="addSp delSp modSp mod ord setBg setClrOvrMap delDesignElem modNotesTx">
        <pc:chgData name="Onkar Singh" userId="7142d4e8-959c-43eb-8636-e3ca76370d1f" providerId="ADAL" clId="{6A3EFD1E-A047-459B-964A-CF905F8B3D07}" dt="2021-07-28T16:36:35.038" v="15979" actId="20577"/>
        <pc:sldMkLst>
          <pc:docMk/>
          <pc:sldMk cId="313736342" sldId="263"/>
        </pc:sldMkLst>
        <pc:spChg chg="mod">
          <ac:chgData name="Onkar Singh" userId="7142d4e8-959c-43eb-8636-e3ca76370d1f" providerId="ADAL" clId="{6A3EFD1E-A047-459B-964A-CF905F8B3D07}" dt="2021-07-27T15:38:55.259" v="4780" actId="1076"/>
          <ac:spMkLst>
            <pc:docMk/>
            <pc:sldMk cId="313736342" sldId="263"/>
            <ac:spMk id="2" creationId="{E5C230C8-F400-48F8-8708-358D0E9C33D3}"/>
          </ac:spMkLst>
        </pc:spChg>
        <pc:spChg chg="mod">
          <ac:chgData name="Onkar Singh" userId="7142d4e8-959c-43eb-8636-e3ca76370d1f" providerId="ADAL" clId="{6A3EFD1E-A047-459B-964A-CF905F8B3D07}" dt="2021-07-27T17:31:32.027" v="8974" actId="20577"/>
          <ac:spMkLst>
            <pc:docMk/>
            <pc:sldMk cId="313736342" sldId="263"/>
            <ac:spMk id="8" creationId="{4868E70C-C0CA-4F45-A09F-8354F7F1FB59}"/>
          </ac:spMkLst>
        </pc:spChg>
        <pc:spChg chg="add del">
          <ac:chgData name="Onkar Singh" userId="7142d4e8-959c-43eb-8636-e3ca76370d1f" providerId="ADAL" clId="{6A3EFD1E-A047-459B-964A-CF905F8B3D07}" dt="2021-07-26T22:19:36.804" v="3689"/>
          <ac:spMkLst>
            <pc:docMk/>
            <pc:sldMk cId="313736342" sldId="263"/>
            <ac:spMk id="10" creationId="{95CB840F-8E41-4CA5-B79B-25CC80AD234A}"/>
          </ac:spMkLst>
        </pc:spChg>
        <pc:spChg chg="add del">
          <ac:chgData name="Onkar Singh" userId="7142d4e8-959c-43eb-8636-e3ca76370d1f" providerId="ADAL" clId="{6A3EFD1E-A047-459B-964A-CF905F8B3D07}" dt="2021-07-26T15:48:28.662" v="24"/>
          <ac:spMkLst>
            <pc:docMk/>
            <pc:sldMk cId="313736342" sldId="263"/>
            <ac:spMk id="11" creationId="{0288C6B4-AFC3-407F-A595-EFFD38D4CCAF}"/>
          </ac:spMkLst>
        </pc:spChg>
        <pc:spChg chg="add del">
          <ac:chgData name="Onkar Singh" userId="7142d4e8-959c-43eb-8636-e3ca76370d1f" providerId="ADAL" clId="{6A3EFD1E-A047-459B-964A-CF905F8B3D07}" dt="2021-07-26T15:48:28.662" v="24"/>
          <ac:spMkLst>
            <pc:docMk/>
            <pc:sldMk cId="313736342" sldId="263"/>
            <ac:spMk id="13" creationId="{CF236821-17FE-429B-8D2C-08E13A64EA40}"/>
          </ac:spMkLst>
        </pc:spChg>
        <pc:spChg chg="add del">
          <ac:chgData name="Onkar Singh" userId="7142d4e8-959c-43eb-8636-e3ca76370d1f" providerId="ADAL" clId="{6A3EFD1E-A047-459B-964A-CF905F8B3D07}" dt="2021-07-26T15:48:28.662" v="24"/>
          <ac:spMkLst>
            <pc:docMk/>
            <pc:sldMk cId="313736342" sldId="263"/>
            <ac:spMk id="15" creationId="{C0BDBCD2-E081-43AB-9119-C55465E59757}"/>
          </ac:spMkLst>
        </pc:spChg>
        <pc:spChg chg="add del">
          <ac:chgData name="Onkar Singh" userId="7142d4e8-959c-43eb-8636-e3ca76370d1f" providerId="ADAL" clId="{6A3EFD1E-A047-459B-964A-CF905F8B3D07}" dt="2021-07-26T15:48:28.662" v="24"/>
          <ac:spMkLst>
            <pc:docMk/>
            <pc:sldMk cId="313736342" sldId="263"/>
            <ac:spMk id="17" creationId="{98E79BE4-34FE-485A-98A5-92CE8F7C4743}"/>
          </ac:spMkLst>
        </pc:spChg>
        <pc:spChg chg="add del">
          <ac:chgData name="Onkar Singh" userId="7142d4e8-959c-43eb-8636-e3ca76370d1f" providerId="ADAL" clId="{6A3EFD1E-A047-459B-964A-CF905F8B3D07}" dt="2021-07-26T15:48:28.662" v="24"/>
          <ac:spMkLst>
            <pc:docMk/>
            <pc:sldMk cId="313736342" sldId="263"/>
            <ac:spMk id="19" creationId="{7A5F0580-5EE9-419F-96EE-B6529EF6E7D0}"/>
          </ac:spMkLst>
        </pc:spChg>
        <pc:picChg chg="mod">
          <ac:chgData name="Onkar Singh" userId="7142d4e8-959c-43eb-8636-e3ca76370d1f" providerId="ADAL" clId="{6A3EFD1E-A047-459B-964A-CF905F8B3D07}" dt="2021-07-27T17:31:16.260" v="8961" actId="14826"/>
          <ac:picMkLst>
            <pc:docMk/>
            <pc:sldMk cId="313736342" sldId="263"/>
            <ac:picMk id="4" creationId="{88BDE0F2-27EE-45C8-B673-291062937D8C}"/>
          </ac:picMkLst>
        </pc:picChg>
      </pc:sldChg>
      <pc:sldChg chg="addSp delSp modSp mod ord setBg setClrOvrMap delDesignElem modNotesTx">
        <pc:chgData name="Onkar Singh" userId="7142d4e8-959c-43eb-8636-e3ca76370d1f" providerId="ADAL" clId="{6A3EFD1E-A047-459B-964A-CF905F8B3D07}" dt="2021-07-28T16:34:13.184" v="15687" actId="20577"/>
        <pc:sldMkLst>
          <pc:docMk/>
          <pc:sldMk cId="2398549963" sldId="264"/>
        </pc:sldMkLst>
        <pc:spChg chg="mod">
          <ac:chgData name="Onkar Singh" userId="7142d4e8-959c-43eb-8636-e3ca76370d1f" providerId="ADAL" clId="{6A3EFD1E-A047-459B-964A-CF905F8B3D07}" dt="2021-07-27T15:38:05.461" v="4769" actId="1076"/>
          <ac:spMkLst>
            <pc:docMk/>
            <pc:sldMk cId="2398549963" sldId="264"/>
            <ac:spMk id="2" creationId="{B89F9845-400C-49E9-BDE3-45783644BE04}"/>
          </ac:spMkLst>
        </pc:spChg>
        <pc:spChg chg="mod">
          <ac:chgData name="Onkar Singh" userId="7142d4e8-959c-43eb-8636-e3ca76370d1f" providerId="ADAL" clId="{6A3EFD1E-A047-459B-964A-CF905F8B3D07}" dt="2021-07-27T15:38:32.837" v="4779" actId="20577"/>
          <ac:spMkLst>
            <pc:docMk/>
            <pc:sldMk cId="2398549963" sldId="264"/>
            <ac:spMk id="8" creationId="{581A5DA9-3FEB-4877-887D-70595FDBE2D8}"/>
          </ac:spMkLst>
        </pc:spChg>
        <pc:spChg chg="add del">
          <ac:chgData name="Onkar Singh" userId="7142d4e8-959c-43eb-8636-e3ca76370d1f" providerId="ADAL" clId="{6A3EFD1E-A047-459B-964A-CF905F8B3D07}" dt="2021-07-26T22:19:36.804" v="3689"/>
          <ac:spMkLst>
            <pc:docMk/>
            <pc:sldMk cId="2398549963" sldId="264"/>
            <ac:spMk id="10" creationId="{95CB840F-8E41-4CA5-B79B-25CC80AD234A}"/>
          </ac:spMkLst>
        </pc:spChg>
        <pc:spChg chg="add del">
          <ac:chgData name="Onkar Singh" userId="7142d4e8-959c-43eb-8636-e3ca76370d1f" providerId="ADAL" clId="{6A3EFD1E-A047-459B-964A-CF905F8B3D07}" dt="2021-07-26T15:48:28.662" v="24"/>
          <ac:spMkLst>
            <pc:docMk/>
            <pc:sldMk cId="2398549963" sldId="264"/>
            <ac:spMk id="11" creationId="{0288C6B4-AFC3-407F-A595-EFFD38D4CCAF}"/>
          </ac:spMkLst>
        </pc:spChg>
        <pc:spChg chg="add del">
          <ac:chgData name="Onkar Singh" userId="7142d4e8-959c-43eb-8636-e3ca76370d1f" providerId="ADAL" clId="{6A3EFD1E-A047-459B-964A-CF905F8B3D07}" dt="2021-07-26T15:48:28.662" v="24"/>
          <ac:spMkLst>
            <pc:docMk/>
            <pc:sldMk cId="2398549963" sldId="264"/>
            <ac:spMk id="13" creationId="{CF236821-17FE-429B-8D2C-08E13A64EA40}"/>
          </ac:spMkLst>
        </pc:spChg>
        <pc:spChg chg="add del">
          <ac:chgData name="Onkar Singh" userId="7142d4e8-959c-43eb-8636-e3ca76370d1f" providerId="ADAL" clId="{6A3EFD1E-A047-459B-964A-CF905F8B3D07}" dt="2021-07-26T15:48:28.662" v="24"/>
          <ac:spMkLst>
            <pc:docMk/>
            <pc:sldMk cId="2398549963" sldId="264"/>
            <ac:spMk id="15" creationId="{C0BDBCD2-E081-43AB-9119-C55465E59757}"/>
          </ac:spMkLst>
        </pc:spChg>
        <pc:spChg chg="add del">
          <ac:chgData name="Onkar Singh" userId="7142d4e8-959c-43eb-8636-e3ca76370d1f" providerId="ADAL" clId="{6A3EFD1E-A047-459B-964A-CF905F8B3D07}" dt="2021-07-26T15:48:28.662" v="24"/>
          <ac:spMkLst>
            <pc:docMk/>
            <pc:sldMk cId="2398549963" sldId="264"/>
            <ac:spMk id="17" creationId="{98E79BE4-34FE-485A-98A5-92CE8F7C4743}"/>
          </ac:spMkLst>
        </pc:spChg>
        <pc:spChg chg="add del">
          <ac:chgData name="Onkar Singh" userId="7142d4e8-959c-43eb-8636-e3ca76370d1f" providerId="ADAL" clId="{6A3EFD1E-A047-459B-964A-CF905F8B3D07}" dt="2021-07-26T15:48:28.662" v="24"/>
          <ac:spMkLst>
            <pc:docMk/>
            <pc:sldMk cId="2398549963" sldId="264"/>
            <ac:spMk id="19" creationId="{7A5F0580-5EE9-419F-96EE-B6529EF6E7D0}"/>
          </ac:spMkLst>
        </pc:spChg>
        <pc:picChg chg="mod">
          <ac:chgData name="Onkar Singh" userId="7142d4e8-959c-43eb-8636-e3ca76370d1f" providerId="ADAL" clId="{6A3EFD1E-A047-459B-964A-CF905F8B3D07}" dt="2021-07-26T15:49:21.500" v="37" actId="26606"/>
          <ac:picMkLst>
            <pc:docMk/>
            <pc:sldMk cId="2398549963" sldId="264"/>
            <ac:picMk id="4" creationId="{73B5EE5A-9876-41FA-8B18-9B4DFB1AF3D0}"/>
          </ac:picMkLst>
        </pc:picChg>
      </pc:sldChg>
      <pc:sldChg chg="addSp delSp modSp mod setBg setClrOvrMap delDesignElem modNotesTx">
        <pc:chgData name="Onkar Singh" userId="7142d4e8-959c-43eb-8636-e3ca76370d1f" providerId="ADAL" clId="{6A3EFD1E-A047-459B-964A-CF905F8B3D07}" dt="2021-07-30T23:00:25.207" v="17524" actId="20577"/>
        <pc:sldMkLst>
          <pc:docMk/>
          <pc:sldMk cId="476682376" sldId="265"/>
        </pc:sldMkLst>
        <pc:spChg chg="mod">
          <ac:chgData name="Onkar Singh" userId="7142d4e8-959c-43eb-8636-e3ca76370d1f" providerId="ADAL" clId="{6A3EFD1E-A047-459B-964A-CF905F8B3D07}" dt="2021-07-27T15:40:23.481" v="4795" actId="1076"/>
          <ac:spMkLst>
            <pc:docMk/>
            <pc:sldMk cId="476682376" sldId="265"/>
            <ac:spMk id="2" creationId="{254237F1-D88C-4112-BAC8-39B17CE1AE23}"/>
          </ac:spMkLst>
        </pc:spChg>
        <pc:spChg chg="mod">
          <ac:chgData name="Onkar Singh" userId="7142d4e8-959c-43eb-8636-e3ca76370d1f" providerId="ADAL" clId="{6A3EFD1E-A047-459B-964A-CF905F8B3D07}" dt="2021-07-30T23:00:25.207" v="17524" actId="20577"/>
          <ac:spMkLst>
            <pc:docMk/>
            <pc:sldMk cId="476682376" sldId="265"/>
            <ac:spMk id="8" creationId="{E02F0642-F5D8-4119-A0B4-049BD9BD4854}"/>
          </ac:spMkLst>
        </pc:spChg>
        <pc:spChg chg="add del">
          <ac:chgData name="Onkar Singh" userId="7142d4e8-959c-43eb-8636-e3ca76370d1f" providerId="ADAL" clId="{6A3EFD1E-A047-459B-964A-CF905F8B3D07}" dt="2021-07-26T15:49:29.616" v="39" actId="26606"/>
          <ac:spMkLst>
            <pc:docMk/>
            <pc:sldMk cId="476682376" sldId="265"/>
            <ac:spMk id="10" creationId="{95CB840F-8E41-4CA5-B79B-25CC80AD234A}"/>
          </ac:spMkLst>
        </pc:spChg>
        <pc:spChg chg="add del">
          <ac:chgData name="Onkar Singh" userId="7142d4e8-959c-43eb-8636-e3ca76370d1f" providerId="ADAL" clId="{6A3EFD1E-A047-459B-964A-CF905F8B3D07}" dt="2021-07-26T15:48:28.662" v="24"/>
          <ac:spMkLst>
            <pc:docMk/>
            <pc:sldMk cId="476682376" sldId="265"/>
            <ac:spMk id="11" creationId="{0288C6B4-AFC3-407F-A595-EFFD38D4CCAF}"/>
          </ac:spMkLst>
        </pc:spChg>
        <pc:spChg chg="add del">
          <ac:chgData name="Onkar Singh" userId="7142d4e8-959c-43eb-8636-e3ca76370d1f" providerId="ADAL" clId="{6A3EFD1E-A047-459B-964A-CF905F8B3D07}" dt="2021-07-26T15:49:32.796" v="41" actId="26606"/>
          <ac:spMkLst>
            <pc:docMk/>
            <pc:sldMk cId="476682376" sldId="265"/>
            <ac:spMk id="12" creationId="{0A22D114-11B7-46ED-94A9-18DC1C977BF4}"/>
          </ac:spMkLst>
        </pc:spChg>
        <pc:spChg chg="add del">
          <ac:chgData name="Onkar Singh" userId="7142d4e8-959c-43eb-8636-e3ca76370d1f" providerId="ADAL" clId="{6A3EFD1E-A047-459B-964A-CF905F8B3D07}" dt="2021-07-26T15:48:28.662" v="24"/>
          <ac:spMkLst>
            <pc:docMk/>
            <pc:sldMk cId="476682376" sldId="265"/>
            <ac:spMk id="13" creationId="{CF236821-17FE-429B-8D2C-08E13A64EA40}"/>
          </ac:spMkLst>
        </pc:spChg>
        <pc:spChg chg="add del">
          <ac:chgData name="Onkar Singh" userId="7142d4e8-959c-43eb-8636-e3ca76370d1f" providerId="ADAL" clId="{6A3EFD1E-A047-459B-964A-CF905F8B3D07}" dt="2021-07-26T22:19:36.804" v="3689"/>
          <ac:spMkLst>
            <pc:docMk/>
            <pc:sldMk cId="476682376" sldId="265"/>
            <ac:spMk id="14" creationId="{95CB840F-8E41-4CA5-B79B-25CC80AD234A}"/>
          </ac:spMkLst>
        </pc:spChg>
        <pc:spChg chg="add del">
          <ac:chgData name="Onkar Singh" userId="7142d4e8-959c-43eb-8636-e3ca76370d1f" providerId="ADAL" clId="{6A3EFD1E-A047-459B-964A-CF905F8B3D07}" dt="2021-07-26T15:48:28.662" v="24"/>
          <ac:spMkLst>
            <pc:docMk/>
            <pc:sldMk cId="476682376" sldId="265"/>
            <ac:spMk id="15" creationId="{C0BDBCD2-E081-43AB-9119-C55465E59757}"/>
          </ac:spMkLst>
        </pc:spChg>
        <pc:spChg chg="add del">
          <ac:chgData name="Onkar Singh" userId="7142d4e8-959c-43eb-8636-e3ca76370d1f" providerId="ADAL" clId="{6A3EFD1E-A047-459B-964A-CF905F8B3D07}" dt="2021-07-26T15:48:28.662" v="24"/>
          <ac:spMkLst>
            <pc:docMk/>
            <pc:sldMk cId="476682376" sldId="265"/>
            <ac:spMk id="17" creationId="{98E79BE4-34FE-485A-98A5-92CE8F7C4743}"/>
          </ac:spMkLst>
        </pc:spChg>
        <pc:spChg chg="add del">
          <ac:chgData name="Onkar Singh" userId="7142d4e8-959c-43eb-8636-e3ca76370d1f" providerId="ADAL" clId="{6A3EFD1E-A047-459B-964A-CF905F8B3D07}" dt="2021-07-26T15:48:28.662" v="24"/>
          <ac:spMkLst>
            <pc:docMk/>
            <pc:sldMk cId="476682376" sldId="265"/>
            <ac:spMk id="19" creationId="{7A5F0580-5EE9-419F-96EE-B6529EF6E7D0}"/>
          </ac:spMkLst>
        </pc:spChg>
        <pc:picChg chg="mod">
          <ac:chgData name="Onkar Singh" userId="7142d4e8-959c-43eb-8636-e3ca76370d1f" providerId="ADAL" clId="{6A3EFD1E-A047-459B-964A-CF905F8B3D07}" dt="2021-07-26T22:41:40.168" v="3938" actId="1076"/>
          <ac:picMkLst>
            <pc:docMk/>
            <pc:sldMk cId="476682376" sldId="265"/>
            <ac:picMk id="4" creationId="{64ADD240-E748-4BEE-82EC-1431449A9D23}"/>
          </ac:picMkLst>
        </pc:picChg>
      </pc:sldChg>
      <pc:sldChg chg="addSp delSp modSp mod setBg setClrOvrMap delDesignElem modNotesTx">
        <pc:chgData name="Onkar Singh" userId="7142d4e8-959c-43eb-8636-e3ca76370d1f" providerId="ADAL" clId="{6A3EFD1E-A047-459B-964A-CF905F8B3D07}" dt="2021-07-30T23:00:34.502" v="17536" actId="313"/>
        <pc:sldMkLst>
          <pc:docMk/>
          <pc:sldMk cId="3013928048" sldId="266"/>
        </pc:sldMkLst>
        <pc:spChg chg="mod">
          <ac:chgData name="Onkar Singh" userId="7142d4e8-959c-43eb-8636-e3ca76370d1f" providerId="ADAL" clId="{6A3EFD1E-A047-459B-964A-CF905F8B3D07}" dt="2021-07-27T15:40:48.247" v="4798" actId="1076"/>
          <ac:spMkLst>
            <pc:docMk/>
            <pc:sldMk cId="3013928048" sldId="266"/>
            <ac:spMk id="2" creationId="{80BC7ADD-AA80-4B0A-97BA-FFC35D26FE04}"/>
          </ac:spMkLst>
        </pc:spChg>
        <pc:spChg chg="add del">
          <ac:chgData name="Onkar Singh" userId="7142d4e8-959c-43eb-8636-e3ca76370d1f" providerId="ADAL" clId="{6A3EFD1E-A047-459B-964A-CF905F8B3D07}" dt="2021-07-26T15:48:28.662" v="24"/>
          <ac:spMkLst>
            <pc:docMk/>
            <pc:sldMk cId="3013928048" sldId="266"/>
            <ac:spMk id="19" creationId="{7A5F0580-5EE9-419F-96EE-B6529EF6E7D0}"/>
          </ac:spMkLst>
        </pc:spChg>
        <pc:spChg chg="add del">
          <ac:chgData name="Onkar Singh" userId="7142d4e8-959c-43eb-8636-e3ca76370d1f" providerId="ADAL" clId="{6A3EFD1E-A047-459B-964A-CF905F8B3D07}" dt="2021-07-26T15:48:28.662" v="24"/>
          <ac:spMkLst>
            <pc:docMk/>
            <pc:sldMk cId="3013928048" sldId="266"/>
            <ac:spMk id="20" creationId="{0288C6B4-AFC3-407F-A595-EFFD38D4CCAF}"/>
          </ac:spMkLst>
        </pc:spChg>
        <pc:spChg chg="add del">
          <ac:chgData name="Onkar Singh" userId="7142d4e8-959c-43eb-8636-e3ca76370d1f" providerId="ADAL" clId="{6A3EFD1E-A047-459B-964A-CF905F8B3D07}" dt="2021-07-26T15:48:28.662" v="24"/>
          <ac:spMkLst>
            <pc:docMk/>
            <pc:sldMk cId="3013928048" sldId="266"/>
            <ac:spMk id="21" creationId="{CF236821-17FE-429B-8D2C-08E13A64EA40}"/>
          </ac:spMkLst>
        </pc:spChg>
        <pc:spChg chg="add del">
          <ac:chgData name="Onkar Singh" userId="7142d4e8-959c-43eb-8636-e3ca76370d1f" providerId="ADAL" clId="{6A3EFD1E-A047-459B-964A-CF905F8B3D07}" dt="2021-07-26T15:48:28.662" v="24"/>
          <ac:spMkLst>
            <pc:docMk/>
            <pc:sldMk cId="3013928048" sldId="266"/>
            <ac:spMk id="22" creationId="{C0BDBCD2-E081-43AB-9119-C55465E59757}"/>
          </ac:spMkLst>
        </pc:spChg>
        <pc:spChg chg="add del">
          <ac:chgData name="Onkar Singh" userId="7142d4e8-959c-43eb-8636-e3ca76370d1f" providerId="ADAL" clId="{6A3EFD1E-A047-459B-964A-CF905F8B3D07}" dt="2021-07-26T15:48:28.662" v="24"/>
          <ac:spMkLst>
            <pc:docMk/>
            <pc:sldMk cId="3013928048" sldId="266"/>
            <ac:spMk id="23" creationId="{98E79BE4-34FE-485A-98A5-92CE8F7C4743}"/>
          </ac:spMkLst>
        </pc:spChg>
        <pc:spChg chg="mod">
          <ac:chgData name="Onkar Singh" userId="7142d4e8-959c-43eb-8636-e3ca76370d1f" providerId="ADAL" clId="{6A3EFD1E-A047-459B-964A-CF905F8B3D07}" dt="2021-07-30T23:00:34.502" v="17536" actId="313"/>
          <ac:spMkLst>
            <pc:docMk/>
            <pc:sldMk cId="3013928048" sldId="266"/>
            <ac:spMk id="24" creationId="{083BF9DF-32C6-490C-82F6-03120C305F34}"/>
          </ac:spMkLst>
        </pc:spChg>
        <pc:spChg chg="add del">
          <ac:chgData name="Onkar Singh" userId="7142d4e8-959c-43eb-8636-e3ca76370d1f" providerId="ADAL" clId="{6A3EFD1E-A047-459B-964A-CF905F8B3D07}" dt="2021-07-26T22:19:36.804" v="3689"/>
          <ac:spMkLst>
            <pc:docMk/>
            <pc:sldMk cId="3013928048" sldId="266"/>
            <ac:spMk id="29" creationId="{95CB840F-8E41-4CA5-B79B-25CC80AD234A}"/>
          </ac:spMkLst>
        </pc:spChg>
        <pc:picChg chg="mod">
          <ac:chgData name="Onkar Singh" userId="7142d4e8-959c-43eb-8636-e3ca76370d1f" providerId="ADAL" clId="{6A3EFD1E-A047-459B-964A-CF905F8B3D07}" dt="2021-07-26T22:45:06.755" v="3958" actId="1076"/>
          <ac:picMkLst>
            <pc:docMk/>
            <pc:sldMk cId="3013928048" sldId="266"/>
            <ac:picMk id="4" creationId="{B98F9766-4627-4D29-B0D8-DD79C9F1B814}"/>
          </ac:picMkLst>
        </pc:picChg>
      </pc:sldChg>
      <pc:sldChg chg="addSp delSp modSp new mod ord setBg modAnim setClrOvrMap modNotesTx">
        <pc:chgData name="Onkar Singh" userId="7142d4e8-959c-43eb-8636-e3ca76370d1f" providerId="ADAL" clId="{6A3EFD1E-A047-459B-964A-CF905F8B3D07}" dt="2021-07-28T16:42:53.221" v="16058" actId="20577"/>
        <pc:sldMkLst>
          <pc:docMk/>
          <pc:sldMk cId="1080108373" sldId="267"/>
        </pc:sldMkLst>
        <pc:spChg chg="mod">
          <ac:chgData name="Onkar Singh" userId="7142d4e8-959c-43eb-8636-e3ca76370d1f" providerId="ADAL" clId="{6A3EFD1E-A047-459B-964A-CF905F8B3D07}" dt="2021-07-27T18:25:56.769" v="12197" actId="26606"/>
          <ac:spMkLst>
            <pc:docMk/>
            <pc:sldMk cId="1080108373" sldId="267"/>
            <ac:spMk id="2" creationId="{53857D42-F061-4EA3-A563-C6A3235CF515}"/>
          </ac:spMkLst>
        </pc:spChg>
        <pc:spChg chg="mod">
          <ac:chgData name="Onkar Singh" userId="7142d4e8-959c-43eb-8636-e3ca76370d1f" providerId="ADAL" clId="{6A3EFD1E-A047-459B-964A-CF905F8B3D07}" dt="2021-07-27T20:23:42.401" v="12871" actId="15"/>
          <ac:spMkLst>
            <pc:docMk/>
            <pc:sldMk cId="1080108373" sldId="267"/>
            <ac:spMk id="3" creationId="{7E7B2B4E-5B88-4AEE-92ED-D3C12A57C2C7}"/>
          </ac:spMkLst>
        </pc:spChg>
        <pc:spChg chg="add del">
          <ac:chgData name="Onkar Singh" userId="7142d4e8-959c-43eb-8636-e3ca76370d1f" providerId="ADAL" clId="{6A3EFD1E-A047-459B-964A-CF905F8B3D07}" dt="2021-07-27T18:23:12.527" v="12150" actId="26606"/>
          <ac:spMkLst>
            <pc:docMk/>
            <pc:sldMk cId="1080108373" sldId="267"/>
            <ac:spMk id="8" creationId="{9A6C2C86-63BF-47D5-AA3F-905111A238E2}"/>
          </ac:spMkLst>
        </pc:spChg>
        <pc:spChg chg="add del">
          <ac:chgData name="Onkar Singh" userId="7142d4e8-959c-43eb-8636-e3ca76370d1f" providerId="ADAL" clId="{6A3EFD1E-A047-459B-964A-CF905F8B3D07}" dt="2021-07-27T18:23:13.837" v="12152" actId="26606"/>
          <ac:spMkLst>
            <pc:docMk/>
            <pc:sldMk cId="1080108373" sldId="267"/>
            <ac:spMk id="12" creationId="{7CFAC9FD-BAD6-47B4-9C11-BE23CEAC750B}"/>
          </ac:spMkLst>
        </pc:spChg>
        <pc:spChg chg="add del">
          <ac:chgData name="Onkar Singh" userId="7142d4e8-959c-43eb-8636-e3ca76370d1f" providerId="ADAL" clId="{6A3EFD1E-A047-459B-964A-CF905F8B3D07}" dt="2021-07-27T18:23:13.837" v="12152" actId="26606"/>
          <ac:spMkLst>
            <pc:docMk/>
            <pc:sldMk cId="1080108373" sldId="267"/>
            <ac:spMk id="13" creationId="{45B67B9C-9B45-4084-9BB5-187071EE9A61}"/>
          </ac:spMkLst>
        </pc:spChg>
        <pc:spChg chg="add del">
          <ac:chgData name="Onkar Singh" userId="7142d4e8-959c-43eb-8636-e3ca76370d1f" providerId="ADAL" clId="{6A3EFD1E-A047-459B-964A-CF905F8B3D07}" dt="2021-07-27T18:23:16.492" v="12154" actId="26606"/>
          <ac:spMkLst>
            <pc:docMk/>
            <pc:sldMk cId="1080108373" sldId="267"/>
            <ac:spMk id="15" creationId="{69652D62-ECFB-408E-ABE6-155A644F433D}"/>
          </ac:spMkLst>
        </pc:spChg>
        <pc:spChg chg="add del">
          <ac:chgData name="Onkar Singh" userId="7142d4e8-959c-43eb-8636-e3ca76370d1f" providerId="ADAL" clId="{6A3EFD1E-A047-459B-964A-CF905F8B3D07}" dt="2021-07-27T18:23:16.492" v="12154" actId="26606"/>
          <ac:spMkLst>
            <pc:docMk/>
            <pc:sldMk cId="1080108373" sldId="267"/>
            <ac:spMk id="16" creationId="{C1FEA985-924B-4044-8778-32D1E7164C01}"/>
          </ac:spMkLst>
        </pc:spChg>
        <pc:spChg chg="add del">
          <ac:chgData name="Onkar Singh" userId="7142d4e8-959c-43eb-8636-e3ca76370d1f" providerId="ADAL" clId="{6A3EFD1E-A047-459B-964A-CF905F8B3D07}" dt="2021-07-27T18:23:17.463" v="12156" actId="26606"/>
          <ac:spMkLst>
            <pc:docMk/>
            <pc:sldMk cId="1080108373" sldId="267"/>
            <ac:spMk id="19" creationId="{AC224410-FF86-4FBB-A05E-61232D4B1368}"/>
          </ac:spMkLst>
        </pc:spChg>
        <pc:spChg chg="add del">
          <ac:chgData name="Onkar Singh" userId="7142d4e8-959c-43eb-8636-e3ca76370d1f" providerId="ADAL" clId="{6A3EFD1E-A047-459B-964A-CF905F8B3D07}" dt="2021-07-27T18:23:17.463" v="12156" actId="26606"/>
          <ac:spMkLst>
            <pc:docMk/>
            <pc:sldMk cId="1080108373" sldId="267"/>
            <ac:spMk id="20" creationId="{F3BDD110-869E-4A8C-9250-C7AE5C840842}"/>
          </ac:spMkLst>
        </pc:spChg>
        <pc:spChg chg="add del">
          <ac:chgData name="Onkar Singh" userId="7142d4e8-959c-43eb-8636-e3ca76370d1f" providerId="ADAL" clId="{6A3EFD1E-A047-459B-964A-CF905F8B3D07}" dt="2021-07-27T18:25:56.769" v="12197" actId="26606"/>
          <ac:spMkLst>
            <pc:docMk/>
            <pc:sldMk cId="1080108373" sldId="267"/>
            <ac:spMk id="22" creationId="{69652D62-ECFB-408E-ABE6-155A644F433D}"/>
          </ac:spMkLst>
        </pc:spChg>
        <pc:spChg chg="add del">
          <ac:chgData name="Onkar Singh" userId="7142d4e8-959c-43eb-8636-e3ca76370d1f" providerId="ADAL" clId="{6A3EFD1E-A047-459B-964A-CF905F8B3D07}" dt="2021-07-27T18:25:56.769" v="12197" actId="26606"/>
          <ac:spMkLst>
            <pc:docMk/>
            <pc:sldMk cId="1080108373" sldId="267"/>
            <ac:spMk id="23" creationId="{C1FEA985-924B-4044-8778-32D1E7164C01}"/>
          </ac:spMkLst>
        </pc:spChg>
        <pc:spChg chg="add del">
          <ac:chgData name="Onkar Singh" userId="7142d4e8-959c-43eb-8636-e3ca76370d1f" providerId="ADAL" clId="{6A3EFD1E-A047-459B-964A-CF905F8B3D07}" dt="2021-07-27T18:25:56.177" v="12195" actId="26606"/>
          <ac:spMkLst>
            <pc:docMk/>
            <pc:sldMk cId="1080108373" sldId="267"/>
            <ac:spMk id="29" creationId="{AC224410-FF86-4FBB-A05E-61232D4B1368}"/>
          </ac:spMkLst>
        </pc:spChg>
        <pc:spChg chg="add del">
          <ac:chgData name="Onkar Singh" userId="7142d4e8-959c-43eb-8636-e3ca76370d1f" providerId="ADAL" clId="{6A3EFD1E-A047-459B-964A-CF905F8B3D07}" dt="2021-07-27T18:25:56.177" v="12195" actId="26606"/>
          <ac:spMkLst>
            <pc:docMk/>
            <pc:sldMk cId="1080108373" sldId="267"/>
            <ac:spMk id="31" creationId="{F3BDD110-869E-4A8C-9250-C7AE5C840842}"/>
          </ac:spMkLst>
        </pc:spChg>
        <pc:cxnChg chg="add del">
          <ac:chgData name="Onkar Singh" userId="7142d4e8-959c-43eb-8636-e3ca76370d1f" providerId="ADAL" clId="{6A3EFD1E-A047-459B-964A-CF905F8B3D07}" dt="2021-07-27T18:23:12.527" v="12150" actId="26606"/>
          <ac:cxnSpMkLst>
            <pc:docMk/>
            <pc:sldMk cId="1080108373" sldId="267"/>
            <ac:cxnSpMk id="10" creationId="{425A0768-3044-4AA9-A889-D2CAA68C517A}"/>
          </ac:cxnSpMkLst>
        </pc:cxnChg>
        <pc:cxnChg chg="add del">
          <ac:chgData name="Onkar Singh" userId="7142d4e8-959c-43eb-8636-e3ca76370d1f" providerId="ADAL" clId="{6A3EFD1E-A047-459B-964A-CF905F8B3D07}" dt="2021-07-27T18:23:16.492" v="12154" actId="26606"/>
          <ac:cxnSpMkLst>
            <pc:docMk/>
            <pc:sldMk cId="1080108373" sldId="267"/>
            <ac:cxnSpMk id="17" creationId="{96C7F9CB-BCC3-4648-8DEF-07B0887D87D6}"/>
          </ac:cxnSpMkLst>
        </pc:cxnChg>
        <pc:cxnChg chg="add del">
          <ac:chgData name="Onkar Singh" userId="7142d4e8-959c-43eb-8636-e3ca76370d1f" providerId="ADAL" clId="{6A3EFD1E-A047-459B-964A-CF905F8B3D07}" dt="2021-07-27T18:25:56.769" v="12197" actId="26606"/>
          <ac:cxnSpMkLst>
            <pc:docMk/>
            <pc:sldMk cId="1080108373" sldId="267"/>
            <ac:cxnSpMk id="24" creationId="{96C7F9CB-BCC3-4648-8DEF-07B0887D87D6}"/>
          </ac:cxnSpMkLst>
        </pc:cxnChg>
      </pc:sldChg>
      <pc:sldChg chg="addSp delSp modSp new mod ord setBg modNotesTx">
        <pc:chgData name="Onkar Singh" userId="7142d4e8-959c-43eb-8636-e3ca76370d1f" providerId="ADAL" clId="{6A3EFD1E-A047-459B-964A-CF905F8B3D07}" dt="2021-07-28T17:19:55.780" v="16809" actId="20577"/>
        <pc:sldMkLst>
          <pc:docMk/>
          <pc:sldMk cId="997627657" sldId="268"/>
        </pc:sldMkLst>
        <pc:spChg chg="mod">
          <ac:chgData name="Onkar Singh" userId="7142d4e8-959c-43eb-8636-e3ca76370d1f" providerId="ADAL" clId="{6A3EFD1E-A047-459B-964A-CF905F8B3D07}" dt="2021-07-27T18:27:04.108" v="12224" actId="26606"/>
          <ac:spMkLst>
            <pc:docMk/>
            <pc:sldMk cId="997627657" sldId="268"/>
            <ac:spMk id="2" creationId="{F0D3D838-D9E1-49C4-9A04-D4673AEC83C2}"/>
          </ac:spMkLst>
        </pc:spChg>
        <pc:spChg chg="add del mod">
          <ac:chgData name="Onkar Singh" userId="7142d4e8-959c-43eb-8636-e3ca76370d1f" providerId="ADAL" clId="{6A3EFD1E-A047-459B-964A-CF905F8B3D07}" dt="2021-07-27T18:27:04.108" v="12224" actId="26606"/>
          <ac:spMkLst>
            <pc:docMk/>
            <pc:sldMk cId="997627657" sldId="268"/>
            <ac:spMk id="3" creationId="{6208F7ED-5CBC-4707-9AB5-087262D3329A}"/>
          </ac:spMkLst>
        </pc:spChg>
        <pc:spChg chg="add del">
          <ac:chgData name="Onkar Singh" userId="7142d4e8-959c-43eb-8636-e3ca76370d1f" providerId="ADAL" clId="{6A3EFD1E-A047-459B-964A-CF905F8B3D07}" dt="2021-07-27T18:26:26.535" v="12204" actId="26606"/>
          <ac:spMkLst>
            <pc:docMk/>
            <pc:sldMk cId="997627657" sldId="268"/>
            <ac:spMk id="8" creationId="{AC224410-FF86-4FBB-A05E-61232D4B1368}"/>
          </ac:spMkLst>
        </pc:spChg>
        <pc:spChg chg="add del">
          <ac:chgData name="Onkar Singh" userId="7142d4e8-959c-43eb-8636-e3ca76370d1f" providerId="ADAL" clId="{6A3EFD1E-A047-459B-964A-CF905F8B3D07}" dt="2021-07-27T18:26:26.535" v="12204" actId="26606"/>
          <ac:spMkLst>
            <pc:docMk/>
            <pc:sldMk cId="997627657" sldId="268"/>
            <ac:spMk id="10" creationId="{F3BDD110-869E-4A8C-9250-C7AE5C840842}"/>
          </ac:spMkLst>
        </pc:spChg>
        <pc:spChg chg="add del">
          <ac:chgData name="Onkar Singh" userId="7142d4e8-959c-43eb-8636-e3ca76370d1f" providerId="ADAL" clId="{6A3EFD1E-A047-459B-964A-CF905F8B3D07}" dt="2021-07-27T18:26:44.114" v="12220" actId="26606"/>
          <ac:spMkLst>
            <pc:docMk/>
            <pc:sldMk cId="997627657" sldId="268"/>
            <ac:spMk id="11" creationId="{905E7363-5E6B-4EA2-A007-EB497636C946}"/>
          </ac:spMkLst>
        </pc:spChg>
        <pc:spChg chg="add del">
          <ac:chgData name="Onkar Singh" userId="7142d4e8-959c-43eb-8636-e3ca76370d1f" providerId="ADAL" clId="{6A3EFD1E-A047-459B-964A-CF905F8B3D07}" dt="2021-07-27T18:26:29.081" v="12208" actId="26606"/>
          <ac:spMkLst>
            <pc:docMk/>
            <pc:sldMk cId="997627657" sldId="268"/>
            <ac:spMk id="15" creationId="{9A6C2C86-63BF-47D5-AA3F-905111A238E2}"/>
          </ac:spMkLst>
        </pc:spChg>
        <pc:spChg chg="add del">
          <ac:chgData name="Onkar Singh" userId="7142d4e8-959c-43eb-8636-e3ca76370d1f" providerId="ADAL" clId="{6A3EFD1E-A047-459B-964A-CF905F8B3D07}" dt="2021-07-27T18:26:29.081" v="12208" actId="26606"/>
          <ac:spMkLst>
            <pc:docMk/>
            <pc:sldMk cId="997627657" sldId="268"/>
            <ac:spMk id="17" creationId="{6208F7ED-5CBC-4707-9AB5-087262D3329A}"/>
          </ac:spMkLst>
        </pc:spChg>
        <pc:spChg chg="add del">
          <ac:chgData name="Onkar Singh" userId="7142d4e8-959c-43eb-8636-e3ca76370d1f" providerId="ADAL" clId="{6A3EFD1E-A047-459B-964A-CF905F8B3D07}" dt="2021-07-27T18:26:32.475" v="12212" actId="26606"/>
          <ac:spMkLst>
            <pc:docMk/>
            <pc:sldMk cId="997627657" sldId="268"/>
            <ac:spMk id="22" creationId="{9A6C2C86-63BF-47D5-AA3F-905111A238E2}"/>
          </ac:spMkLst>
        </pc:spChg>
        <pc:spChg chg="add del">
          <ac:chgData name="Onkar Singh" userId="7142d4e8-959c-43eb-8636-e3ca76370d1f" providerId="ADAL" clId="{6A3EFD1E-A047-459B-964A-CF905F8B3D07}" dt="2021-07-27T18:26:32.475" v="12212" actId="26606"/>
          <ac:spMkLst>
            <pc:docMk/>
            <pc:sldMk cId="997627657" sldId="268"/>
            <ac:spMk id="24" creationId="{6208F7ED-5CBC-4707-9AB5-087262D3329A}"/>
          </ac:spMkLst>
        </pc:spChg>
        <pc:spChg chg="add del">
          <ac:chgData name="Onkar Singh" userId="7142d4e8-959c-43eb-8636-e3ca76370d1f" providerId="ADAL" clId="{6A3EFD1E-A047-459B-964A-CF905F8B3D07}" dt="2021-07-27T18:26:38.914" v="12214" actId="26606"/>
          <ac:spMkLst>
            <pc:docMk/>
            <pc:sldMk cId="997627657" sldId="268"/>
            <ac:spMk id="26" creationId="{69652D62-ECFB-408E-ABE6-155A644F433D}"/>
          </ac:spMkLst>
        </pc:spChg>
        <pc:spChg chg="add del">
          <ac:chgData name="Onkar Singh" userId="7142d4e8-959c-43eb-8636-e3ca76370d1f" providerId="ADAL" clId="{6A3EFD1E-A047-459B-964A-CF905F8B3D07}" dt="2021-07-27T18:26:38.914" v="12214" actId="26606"/>
          <ac:spMkLst>
            <pc:docMk/>
            <pc:sldMk cId="997627657" sldId="268"/>
            <ac:spMk id="27" creationId="{C1FEA985-924B-4044-8778-32D1E7164C01}"/>
          </ac:spMkLst>
        </pc:spChg>
        <pc:spChg chg="add del">
          <ac:chgData name="Onkar Singh" userId="7142d4e8-959c-43eb-8636-e3ca76370d1f" providerId="ADAL" clId="{6A3EFD1E-A047-459B-964A-CF905F8B3D07}" dt="2021-07-27T18:26:38.914" v="12214" actId="26606"/>
          <ac:spMkLst>
            <pc:docMk/>
            <pc:sldMk cId="997627657" sldId="268"/>
            <ac:spMk id="29" creationId="{6208F7ED-5CBC-4707-9AB5-087262D3329A}"/>
          </ac:spMkLst>
        </pc:spChg>
        <pc:spChg chg="add del">
          <ac:chgData name="Onkar Singh" userId="7142d4e8-959c-43eb-8636-e3ca76370d1f" providerId="ADAL" clId="{6A3EFD1E-A047-459B-964A-CF905F8B3D07}" dt="2021-07-27T18:26:39.684" v="12216" actId="26606"/>
          <ac:spMkLst>
            <pc:docMk/>
            <pc:sldMk cId="997627657" sldId="268"/>
            <ac:spMk id="31" creationId="{9A6C2C86-63BF-47D5-AA3F-905111A238E2}"/>
          </ac:spMkLst>
        </pc:spChg>
        <pc:spChg chg="add del">
          <ac:chgData name="Onkar Singh" userId="7142d4e8-959c-43eb-8636-e3ca76370d1f" providerId="ADAL" clId="{6A3EFD1E-A047-459B-964A-CF905F8B3D07}" dt="2021-07-27T18:26:39.684" v="12216" actId="26606"/>
          <ac:spMkLst>
            <pc:docMk/>
            <pc:sldMk cId="997627657" sldId="268"/>
            <ac:spMk id="33" creationId="{6208F7ED-5CBC-4707-9AB5-087262D3329A}"/>
          </ac:spMkLst>
        </pc:spChg>
        <pc:spChg chg="add del">
          <ac:chgData name="Onkar Singh" userId="7142d4e8-959c-43eb-8636-e3ca76370d1f" providerId="ADAL" clId="{6A3EFD1E-A047-459B-964A-CF905F8B3D07}" dt="2021-07-27T18:27:04.108" v="12224" actId="26606"/>
          <ac:spMkLst>
            <pc:docMk/>
            <pc:sldMk cId="997627657" sldId="268"/>
            <ac:spMk id="43" creationId="{AC224410-FF86-4FBB-A05E-61232D4B1368}"/>
          </ac:spMkLst>
        </pc:spChg>
        <pc:spChg chg="add del">
          <ac:chgData name="Onkar Singh" userId="7142d4e8-959c-43eb-8636-e3ca76370d1f" providerId="ADAL" clId="{6A3EFD1E-A047-459B-964A-CF905F8B3D07}" dt="2021-07-27T18:27:04.108" v="12224" actId="26606"/>
          <ac:spMkLst>
            <pc:docMk/>
            <pc:sldMk cId="997627657" sldId="268"/>
            <ac:spMk id="44" creationId="{F3BDD110-869E-4A8C-9250-C7AE5C840842}"/>
          </ac:spMkLst>
        </pc:spChg>
        <pc:spChg chg="add del">
          <ac:chgData name="Onkar Singh" userId="7142d4e8-959c-43eb-8636-e3ca76370d1f" providerId="ADAL" clId="{6A3EFD1E-A047-459B-964A-CF905F8B3D07}" dt="2021-07-27T18:27:04.108" v="12224" actId="26606"/>
          <ac:spMkLst>
            <pc:docMk/>
            <pc:sldMk cId="997627657" sldId="268"/>
            <ac:spMk id="45" creationId="{6208F7ED-5CBC-4707-9AB5-087262D3329A}"/>
          </ac:spMkLst>
        </pc:spChg>
        <pc:graphicFrameChg chg="add del mod">
          <ac:chgData name="Onkar Singh" userId="7142d4e8-959c-43eb-8636-e3ca76370d1f" providerId="ADAL" clId="{6A3EFD1E-A047-459B-964A-CF905F8B3D07}" dt="2021-07-27T18:26:10.158" v="12202" actId="26606"/>
          <ac:graphicFrameMkLst>
            <pc:docMk/>
            <pc:sldMk cId="997627657" sldId="268"/>
            <ac:graphicFrameMk id="5" creationId="{EFB53E3B-85EC-42CE-97AF-EAD57C64A4E6}"/>
          </ac:graphicFrameMkLst>
        </pc:graphicFrameChg>
        <pc:graphicFrameChg chg="add del">
          <ac:chgData name="Onkar Singh" userId="7142d4e8-959c-43eb-8636-e3ca76370d1f" providerId="ADAL" clId="{6A3EFD1E-A047-459B-964A-CF905F8B3D07}" dt="2021-07-27T18:26:27.715" v="12206" actId="26606"/>
          <ac:graphicFrameMkLst>
            <pc:docMk/>
            <pc:sldMk cId="997627657" sldId="268"/>
            <ac:graphicFrameMk id="13" creationId="{D7DEA9AB-895C-400E-96A3-581FC8437DFD}"/>
          </ac:graphicFrameMkLst>
        </pc:graphicFrameChg>
        <pc:graphicFrameChg chg="add del">
          <ac:chgData name="Onkar Singh" userId="7142d4e8-959c-43eb-8636-e3ca76370d1f" providerId="ADAL" clId="{6A3EFD1E-A047-459B-964A-CF905F8B3D07}" dt="2021-07-27T18:26:31.811" v="12210" actId="26606"/>
          <ac:graphicFrameMkLst>
            <pc:docMk/>
            <pc:sldMk cId="997627657" sldId="268"/>
            <ac:graphicFrameMk id="20" creationId="{D7DEA9AB-895C-400E-96A3-581FC8437DFD}"/>
          </ac:graphicFrameMkLst>
        </pc:graphicFrameChg>
        <pc:graphicFrameChg chg="add del">
          <ac:chgData name="Onkar Singh" userId="7142d4e8-959c-43eb-8636-e3ca76370d1f" providerId="ADAL" clId="{6A3EFD1E-A047-459B-964A-CF905F8B3D07}" dt="2021-07-27T18:26:43.239" v="12218" actId="26606"/>
          <ac:graphicFrameMkLst>
            <pc:docMk/>
            <pc:sldMk cId="997627657" sldId="268"/>
            <ac:graphicFrameMk id="36" creationId="{D7DEA9AB-895C-400E-96A3-581FC8437DFD}"/>
          </ac:graphicFrameMkLst>
        </pc:graphicFrameChg>
        <pc:graphicFrameChg chg="add del">
          <ac:chgData name="Onkar Singh" userId="7142d4e8-959c-43eb-8636-e3ca76370d1f" providerId="ADAL" clId="{6A3EFD1E-A047-459B-964A-CF905F8B3D07}" dt="2021-07-27T18:26:44.114" v="12220" actId="26606"/>
          <ac:graphicFrameMkLst>
            <pc:docMk/>
            <pc:sldMk cId="997627657" sldId="268"/>
            <ac:graphicFrameMk id="39" creationId="{66529FC2-AF83-44EC-9614-C4475FBE0440}"/>
          </ac:graphicFrameMkLst>
        </pc:graphicFrameChg>
        <pc:graphicFrameChg chg="add del">
          <ac:chgData name="Onkar Singh" userId="7142d4e8-959c-43eb-8636-e3ca76370d1f" providerId="ADAL" clId="{6A3EFD1E-A047-459B-964A-CF905F8B3D07}" dt="2021-07-27T18:26:49.088" v="12222" actId="26606"/>
          <ac:graphicFrameMkLst>
            <pc:docMk/>
            <pc:sldMk cId="997627657" sldId="268"/>
            <ac:graphicFrameMk id="41" creationId="{5C380506-B17C-4C52-AFFF-973D3F058E65}"/>
          </ac:graphicFrameMkLst>
        </pc:graphicFrameChg>
        <pc:picChg chg="add del">
          <ac:chgData name="Onkar Singh" userId="7142d4e8-959c-43eb-8636-e3ca76370d1f" providerId="ADAL" clId="{6A3EFD1E-A047-459B-964A-CF905F8B3D07}" dt="2021-07-27T18:26:10.158" v="12202" actId="26606"/>
          <ac:picMkLst>
            <pc:docMk/>
            <pc:sldMk cId="997627657" sldId="268"/>
            <ac:picMk id="9" creationId="{82AABC82-C2D1-4340-A6DF-6E73DF06FCAC}"/>
          </ac:picMkLst>
        </pc:picChg>
        <pc:picChg chg="add del">
          <ac:chgData name="Onkar Singh" userId="7142d4e8-959c-43eb-8636-e3ca76370d1f" providerId="ADAL" clId="{6A3EFD1E-A047-459B-964A-CF905F8B3D07}" dt="2021-07-27T18:26:27.715" v="12206" actId="26606"/>
          <ac:picMkLst>
            <pc:docMk/>
            <pc:sldMk cId="997627657" sldId="268"/>
            <ac:picMk id="12" creationId="{A8D526D7-C782-4F65-A21F-A6B40D869B47}"/>
          </ac:picMkLst>
        </pc:picChg>
        <pc:picChg chg="add del">
          <ac:chgData name="Onkar Singh" userId="7142d4e8-959c-43eb-8636-e3ca76370d1f" providerId="ADAL" clId="{6A3EFD1E-A047-459B-964A-CF905F8B3D07}" dt="2021-07-27T18:26:31.811" v="12210" actId="26606"/>
          <ac:picMkLst>
            <pc:docMk/>
            <pc:sldMk cId="997627657" sldId="268"/>
            <ac:picMk id="19" creationId="{A8D526D7-C782-4F65-A21F-A6B40D869B47}"/>
          </ac:picMkLst>
        </pc:picChg>
        <pc:picChg chg="add del">
          <ac:chgData name="Onkar Singh" userId="7142d4e8-959c-43eb-8636-e3ca76370d1f" providerId="ADAL" clId="{6A3EFD1E-A047-459B-964A-CF905F8B3D07}" dt="2021-07-27T18:26:43.239" v="12218" actId="26606"/>
          <ac:picMkLst>
            <pc:docMk/>
            <pc:sldMk cId="997627657" sldId="268"/>
            <ac:picMk id="35" creationId="{A8D526D7-C782-4F65-A21F-A6B40D869B47}"/>
          </ac:picMkLst>
        </pc:picChg>
        <pc:picChg chg="add del">
          <ac:chgData name="Onkar Singh" userId="7142d4e8-959c-43eb-8636-e3ca76370d1f" providerId="ADAL" clId="{6A3EFD1E-A047-459B-964A-CF905F8B3D07}" dt="2021-07-27T18:26:44.114" v="12220" actId="26606"/>
          <ac:picMkLst>
            <pc:docMk/>
            <pc:sldMk cId="997627657" sldId="268"/>
            <ac:picMk id="38" creationId="{DADD4C7D-B329-46D6-8471-04F555BCC4BC}"/>
          </ac:picMkLst>
        </pc:picChg>
        <pc:cxnChg chg="add del">
          <ac:chgData name="Onkar Singh" userId="7142d4e8-959c-43eb-8636-e3ca76370d1f" providerId="ADAL" clId="{6A3EFD1E-A047-459B-964A-CF905F8B3D07}" dt="2021-07-27T18:26:29.081" v="12208" actId="26606"/>
          <ac:cxnSpMkLst>
            <pc:docMk/>
            <pc:sldMk cId="997627657" sldId="268"/>
            <ac:cxnSpMk id="16" creationId="{425A0768-3044-4AA9-A889-D2CAA68C517A}"/>
          </ac:cxnSpMkLst>
        </pc:cxnChg>
        <pc:cxnChg chg="add del">
          <ac:chgData name="Onkar Singh" userId="7142d4e8-959c-43eb-8636-e3ca76370d1f" providerId="ADAL" clId="{6A3EFD1E-A047-459B-964A-CF905F8B3D07}" dt="2021-07-27T18:26:32.475" v="12212" actId="26606"/>
          <ac:cxnSpMkLst>
            <pc:docMk/>
            <pc:sldMk cId="997627657" sldId="268"/>
            <ac:cxnSpMk id="23" creationId="{425A0768-3044-4AA9-A889-D2CAA68C517A}"/>
          </ac:cxnSpMkLst>
        </pc:cxnChg>
        <pc:cxnChg chg="add del">
          <ac:chgData name="Onkar Singh" userId="7142d4e8-959c-43eb-8636-e3ca76370d1f" providerId="ADAL" clId="{6A3EFD1E-A047-459B-964A-CF905F8B3D07}" dt="2021-07-27T18:26:38.914" v="12214" actId="26606"/>
          <ac:cxnSpMkLst>
            <pc:docMk/>
            <pc:sldMk cId="997627657" sldId="268"/>
            <ac:cxnSpMk id="28" creationId="{96C7F9CB-BCC3-4648-8DEF-07B0887D87D6}"/>
          </ac:cxnSpMkLst>
        </pc:cxnChg>
        <pc:cxnChg chg="add del">
          <ac:chgData name="Onkar Singh" userId="7142d4e8-959c-43eb-8636-e3ca76370d1f" providerId="ADAL" clId="{6A3EFD1E-A047-459B-964A-CF905F8B3D07}" dt="2021-07-27T18:26:39.684" v="12216" actId="26606"/>
          <ac:cxnSpMkLst>
            <pc:docMk/>
            <pc:sldMk cId="997627657" sldId="268"/>
            <ac:cxnSpMk id="32" creationId="{425A0768-3044-4AA9-A889-D2CAA68C517A}"/>
          </ac:cxnSpMkLst>
        </pc:cxnChg>
      </pc:sldChg>
      <pc:sldChg chg="addSp delSp modSp new del mod setBg setClrOvrMap delDesignElem chgLayout">
        <pc:chgData name="Onkar Singh" userId="7142d4e8-959c-43eb-8636-e3ca76370d1f" providerId="ADAL" clId="{6A3EFD1E-A047-459B-964A-CF905F8B3D07}" dt="2021-07-26T22:22:31.767" v="3733" actId="680"/>
        <pc:sldMkLst>
          <pc:docMk/>
          <pc:sldMk cId="270204944" sldId="269"/>
        </pc:sldMkLst>
        <pc:spChg chg="add del mod ord">
          <ac:chgData name="Onkar Singh" userId="7142d4e8-959c-43eb-8636-e3ca76370d1f" providerId="ADAL" clId="{6A3EFD1E-A047-459B-964A-CF905F8B3D07}" dt="2021-07-26T22:22:28.990" v="3731" actId="26606"/>
          <ac:spMkLst>
            <pc:docMk/>
            <pc:sldMk cId="270204944" sldId="269"/>
            <ac:spMk id="2" creationId="{3B9EE400-59FA-4796-B4A5-676BC1373171}"/>
          </ac:spMkLst>
        </pc:spChg>
        <pc:spChg chg="add del">
          <ac:chgData name="Onkar Singh" userId="7142d4e8-959c-43eb-8636-e3ca76370d1f" providerId="ADAL" clId="{6A3EFD1E-A047-459B-964A-CF905F8B3D07}" dt="2021-07-26T22:22:30.877" v="3732"/>
          <ac:spMkLst>
            <pc:docMk/>
            <pc:sldMk cId="270204944" sldId="269"/>
            <ac:spMk id="3" creationId="{5AD69229-AB15-44E2-9866-46953EA0A98B}"/>
          </ac:spMkLst>
        </pc:spChg>
        <pc:spChg chg="add del mod ord">
          <ac:chgData name="Onkar Singh" userId="7142d4e8-959c-43eb-8636-e3ca76370d1f" providerId="ADAL" clId="{6A3EFD1E-A047-459B-964A-CF905F8B3D07}" dt="2021-07-26T22:21:19.229" v="3710" actId="700"/>
          <ac:spMkLst>
            <pc:docMk/>
            <pc:sldMk cId="270204944" sldId="269"/>
            <ac:spMk id="5" creationId="{80827CA4-1256-4301-9465-2538479B4FA9}"/>
          </ac:spMkLst>
        </pc:spChg>
        <pc:spChg chg="add del mod ord">
          <ac:chgData name="Onkar Singh" userId="7142d4e8-959c-43eb-8636-e3ca76370d1f" providerId="ADAL" clId="{6A3EFD1E-A047-459B-964A-CF905F8B3D07}" dt="2021-07-26T22:21:19.229" v="3710" actId="700"/>
          <ac:spMkLst>
            <pc:docMk/>
            <pc:sldMk cId="270204944" sldId="269"/>
            <ac:spMk id="6" creationId="{93839731-4CCD-4769-81B2-6752545CCAD0}"/>
          </ac:spMkLst>
        </pc:spChg>
        <pc:spChg chg="add del mod ord">
          <ac:chgData name="Onkar Singh" userId="7142d4e8-959c-43eb-8636-e3ca76370d1f" providerId="ADAL" clId="{6A3EFD1E-A047-459B-964A-CF905F8B3D07}" dt="2021-07-26T22:21:19.229" v="3710" actId="700"/>
          <ac:spMkLst>
            <pc:docMk/>
            <pc:sldMk cId="270204944" sldId="269"/>
            <ac:spMk id="7" creationId="{B7634E8F-8E79-4790-85CA-D9CBC53DE31B}"/>
          </ac:spMkLst>
        </pc:spChg>
        <pc:spChg chg="add del">
          <ac:chgData name="Onkar Singh" userId="7142d4e8-959c-43eb-8636-e3ca76370d1f" providerId="ADAL" clId="{6A3EFD1E-A047-459B-964A-CF905F8B3D07}" dt="2021-07-26T22:20:58.362" v="3705" actId="26606"/>
          <ac:spMkLst>
            <pc:docMk/>
            <pc:sldMk cId="270204944" sldId="269"/>
            <ac:spMk id="8" creationId="{F6C092BE-CBD9-421B-B570-05233CB862A0}"/>
          </ac:spMkLst>
        </pc:spChg>
        <pc:spChg chg="add del">
          <ac:chgData name="Onkar Singh" userId="7142d4e8-959c-43eb-8636-e3ca76370d1f" providerId="ADAL" clId="{6A3EFD1E-A047-459B-964A-CF905F8B3D07}" dt="2021-07-26T22:20:58.362" v="3705" actId="26606"/>
          <ac:spMkLst>
            <pc:docMk/>
            <pc:sldMk cId="270204944" sldId="269"/>
            <ac:spMk id="11" creationId="{95CB840F-8E41-4CA5-B79B-25CC80AD234A}"/>
          </ac:spMkLst>
        </pc:spChg>
        <pc:spChg chg="add del">
          <ac:chgData name="Onkar Singh" userId="7142d4e8-959c-43eb-8636-e3ca76370d1f" providerId="ADAL" clId="{6A3EFD1E-A047-459B-964A-CF905F8B3D07}" dt="2021-07-26T22:20:59.718" v="3707" actId="26606"/>
          <ac:spMkLst>
            <pc:docMk/>
            <pc:sldMk cId="270204944" sldId="269"/>
            <ac:spMk id="13" creationId="{76AFBAF9-593E-4A8B-807B-E7D89DF3F0AA}"/>
          </ac:spMkLst>
        </pc:spChg>
        <pc:spChg chg="add del">
          <ac:chgData name="Onkar Singh" userId="7142d4e8-959c-43eb-8636-e3ca76370d1f" providerId="ADAL" clId="{6A3EFD1E-A047-459B-964A-CF905F8B3D07}" dt="2021-07-26T22:22:28.990" v="3731" actId="26606"/>
          <ac:spMkLst>
            <pc:docMk/>
            <pc:sldMk cId="270204944" sldId="269"/>
            <ac:spMk id="16" creationId="{95CB840F-8E41-4CA5-B79B-25CC80AD234A}"/>
          </ac:spMkLst>
        </pc:spChg>
        <pc:spChg chg="add del mod ord">
          <ac:chgData name="Onkar Singh" userId="7142d4e8-959c-43eb-8636-e3ca76370d1f" providerId="ADAL" clId="{6A3EFD1E-A047-459B-964A-CF905F8B3D07}" dt="2021-07-26T22:22:28.990" v="3731" actId="26606"/>
          <ac:spMkLst>
            <pc:docMk/>
            <pc:sldMk cId="270204944" sldId="269"/>
            <ac:spMk id="17" creationId="{F6C092BE-CBD9-421B-B570-05233CB862A0}"/>
          </ac:spMkLst>
        </pc:spChg>
        <pc:picChg chg="add del mod">
          <ac:chgData name="Onkar Singh" userId="7142d4e8-959c-43eb-8636-e3ca76370d1f" providerId="ADAL" clId="{6A3EFD1E-A047-459B-964A-CF905F8B3D07}" dt="2021-07-26T22:22:30.877" v="3732"/>
          <ac:picMkLst>
            <pc:docMk/>
            <pc:sldMk cId="270204944" sldId="269"/>
            <ac:picMk id="4" creationId="{6EBAE6D6-3084-4C87-B315-3C403BCD6FA2}"/>
          </ac:picMkLst>
        </pc:picChg>
        <pc:picChg chg="add del">
          <ac:chgData name="Onkar Singh" userId="7142d4e8-959c-43eb-8636-e3ca76370d1f" providerId="ADAL" clId="{6A3EFD1E-A047-459B-964A-CF905F8B3D07}" dt="2021-07-26T22:20:59.718" v="3707" actId="26606"/>
          <ac:picMkLst>
            <pc:docMk/>
            <pc:sldMk cId="270204944" sldId="269"/>
            <ac:picMk id="14" creationId="{7AEE9CAC-347C-43C2-AE87-6BC5566E6068}"/>
          </ac:picMkLst>
        </pc:picChg>
      </pc:sldChg>
      <pc:sldChg chg="addSp delSp modSp new mod setBg modClrScheme addAnim modAnim chgLayout modNotesTx">
        <pc:chgData name="Onkar Singh" userId="7142d4e8-959c-43eb-8636-e3ca76370d1f" providerId="ADAL" clId="{6A3EFD1E-A047-459B-964A-CF905F8B3D07}" dt="2021-07-27T21:13:59.528" v="15344" actId="20577"/>
        <pc:sldMkLst>
          <pc:docMk/>
          <pc:sldMk cId="1500511282" sldId="269"/>
        </pc:sldMkLst>
        <pc:spChg chg="del mod ord">
          <ac:chgData name="Onkar Singh" userId="7142d4e8-959c-43eb-8636-e3ca76370d1f" providerId="ADAL" clId="{6A3EFD1E-A047-459B-964A-CF905F8B3D07}" dt="2021-07-27T15:20:27.806" v="4622" actId="700"/>
          <ac:spMkLst>
            <pc:docMk/>
            <pc:sldMk cId="1500511282" sldId="269"/>
            <ac:spMk id="2" creationId="{7292B429-B408-4072-84FA-64F6971BF823}"/>
          </ac:spMkLst>
        </pc:spChg>
        <pc:spChg chg="del mod ord">
          <ac:chgData name="Onkar Singh" userId="7142d4e8-959c-43eb-8636-e3ca76370d1f" providerId="ADAL" clId="{6A3EFD1E-A047-459B-964A-CF905F8B3D07}" dt="2021-07-27T15:20:27.806" v="4622" actId="700"/>
          <ac:spMkLst>
            <pc:docMk/>
            <pc:sldMk cId="1500511282" sldId="269"/>
            <ac:spMk id="3" creationId="{6DB484A8-7AF7-4356-9EDE-4FFCF8495442}"/>
          </ac:spMkLst>
        </pc:spChg>
        <pc:spChg chg="add mod ord">
          <ac:chgData name="Onkar Singh" userId="7142d4e8-959c-43eb-8636-e3ca76370d1f" providerId="ADAL" clId="{6A3EFD1E-A047-459B-964A-CF905F8B3D07}" dt="2021-07-27T15:45:53.519" v="5005" actId="1076"/>
          <ac:spMkLst>
            <pc:docMk/>
            <pc:sldMk cId="1500511282" sldId="269"/>
            <ac:spMk id="4" creationId="{72073D72-F870-4E72-99C7-833F382982CF}"/>
          </ac:spMkLst>
        </pc:spChg>
        <pc:spChg chg="add del mod ord">
          <ac:chgData name="Onkar Singh" userId="7142d4e8-959c-43eb-8636-e3ca76370d1f" providerId="ADAL" clId="{6A3EFD1E-A047-459B-964A-CF905F8B3D07}" dt="2021-07-27T15:20:37.366" v="4632" actId="478"/>
          <ac:spMkLst>
            <pc:docMk/>
            <pc:sldMk cId="1500511282" sldId="269"/>
            <ac:spMk id="5" creationId="{B6A15CCF-A18F-4305-97B6-294A9CB63B45}"/>
          </ac:spMkLst>
        </pc:spChg>
        <pc:picChg chg="add mod">
          <ac:chgData name="Onkar Singh" userId="7142d4e8-959c-43eb-8636-e3ca76370d1f" providerId="ADAL" clId="{6A3EFD1E-A047-459B-964A-CF905F8B3D07}" dt="2021-07-27T15:46:08.731" v="5009" actId="1076"/>
          <ac:picMkLst>
            <pc:docMk/>
            <pc:sldMk cId="1500511282" sldId="269"/>
            <ac:picMk id="8" creationId="{4FFE1967-F359-4B1B-BD9C-74CE94738F26}"/>
          </ac:picMkLst>
        </pc:picChg>
        <pc:picChg chg="add">
          <ac:chgData name="Onkar Singh" userId="7142d4e8-959c-43eb-8636-e3ca76370d1f" providerId="ADAL" clId="{6A3EFD1E-A047-459B-964A-CF905F8B3D07}" dt="2021-07-27T15:20:51.266" v="4633" actId="26606"/>
          <ac:picMkLst>
            <pc:docMk/>
            <pc:sldMk cId="1500511282" sldId="269"/>
            <ac:picMk id="11" creationId="{76AAFF90-89E1-46D5-B8B5-3BFDBB92D867}"/>
          </ac:picMkLst>
        </pc:picChg>
      </pc:sldChg>
      <pc:sldChg chg="addSp delSp modSp new del mod">
        <pc:chgData name="Onkar Singh" userId="7142d4e8-959c-43eb-8636-e3ca76370d1f" providerId="ADAL" clId="{6A3EFD1E-A047-459B-964A-CF905F8B3D07}" dt="2021-07-26T22:20:42.434" v="3701" actId="680"/>
        <pc:sldMkLst>
          <pc:docMk/>
          <pc:sldMk cId="2883496106" sldId="269"/>
        </pc:sldMkLst>
        <pc:spChg chg="add del">
          <ac:chgData name="Onkar Singh" userId="7142d4e8-959c-43eb-8636-e3ca76370d1f" providerId="ADAL" clId="{6A3EFD1E-A047-459B-964A-CF905F8B3D07}" dt="2021-07-26T22:20:41.072" v="3700"/>
          <ac:spMkLst>
            <pc:docMk/>
            <pc:sldMk cId="2883496106" sldId="269"/>
            <ac:spMk id="3" creationId="{815A8482-C455-461B-BD28-63FFC038C720}"/>
          </ac:spMkLst>
        </pc:spChg>
        <pc:picChg chg="add del mod">
          <ac:chgData name="Onkar Singh" userId="7142d4e8-959c-43eb-8636-e3ca76370d1f" providerId="ADAL" clId="{6A3EFD1E-A047-459B-964A-CF905F8B3D07}" dt="2021-07-26T22:20:41.072" v="3700"/>
          <ac:picMkLst>
            <pc:docMk/>
            <pc:sldMk cId="2883496106" sldId="269"/>
            <ac:picMk id="4" creationId="{9ACA5EE5-88B1-4B2A-A4CD-77C4AD05193D}"/>
          </ac:picMkLst>
        </pc:picChg>
      </pc:sldChg>
      <pc:sldChg chg="addSp delSp modSp new del mod">
        <pc:chgData name="Onkar Singh" userId="7142d4e8-959c-43eb-8636-e3ca76370d1f" providerId="ADAL" clId="{6A3EFD1E-A047-459B-964A-CF905F8B3D07}" dt="2021-07-26T22:22:27.421" v="3730" actId="680"/>
        <pc:sldMkLst>
          <pc:docMk/>
          <pc:sldMk cId="2756052636" sldId="270"/>
        </pc:sldMkLst>
        <pc:spChg chg="add del">
          <ac:chgData name="Onkar Singh" userId="7142d4e8-959c-43eb-8636-e3ca76370d1f" providerId="ADAL" clId="{6A3EFD1E-A047-459B-964A-CF905F8B3D07}" dt="2021-07-26T22:22:26.845" v="3729"/>
          <ac:spMkLst>
            <pc:docMk/>
            <pc:sldMk cId="2756052636" sldId="270"/>
            <ac:spMk id="3" creationId="{2A34CC54-9266-45C0-907B-73903F1D5384}"/>
          </ac:spMkLst>
        </pc:spChg>
        <pc:picChg chg="add del mod">
          <ac:chgData name="Onkar Singh" userId="7142d4e8-959c-43eb-8636-e3ca76370d1f" providerId="ADAL" clId="{6A3EFD1E-A047-459B-964A-CF905F8B3D07}" dt="2021-07-26T22:22:26.845" v="3729"/>
          <ac:picMkLst>
            <pc:docMk/>
            <pc:sldMk cId="2756052636" sldId="270"/>
            <ac:picMk id="4" creationId="{DAD27A2C-48B2-421A-B836-215AA42AA92A}"/>
          </ac:picMkLst>
        </pc:picChg>
      </pc:sldChg>
      <pc:sldChg chg="new del">
        <pc:chgData name="Onkar Singh" userId="7142d4e8-959c-43eb-8636-e3ca76370d1f" providerId="ADAL" clId="{6A3EFD1E-A047-459B-964A-CF905F8B3D07}" dt="2021-07-27T15:41:45.988" v="4811" actId="47"/>
        <pc:sldMkLst>
          <pc:docMk/>
          <pc:sldMk cId="4095516072" sldId="270"/>
        </pc:sldMkLst>
      </pc:sldChg>
      <pc:sldChg chg="addSp delSp modSp add mod setBg modNotesTx">
        <pc:chgData name="Onkar Singh" userId="7142d4e8-959c-43eb-8636-e3ca76370d1f" providerId="ADAL" clId="{6A3EFD1E-A047-459B-964A-CF905F8B3D07}" dt="2021-07-28T17:48:15.539" v="17421" actId="20577"/>
        <pc:sldMkLst>
          <pc:docMk/>
          <pc:sldMk cId="2410340259" sldId="271"/>
        </pc:sldMkLst>
        <pc:spChg chg="mod">
          <ac:chgData name="Onkar Singh" userId="7142d4e8-959c-43eb-8636-e3ca76370d1f" providerId="ADAL" clId="{6A3EFD1E-A047-459B-964A-CF905F8B3D07}" dt="2021-07-27T18:25:56.467" v="12196" actId="26606"/>
          <ac:spMkLst>
            <pc:docMk/>
            <pc:sldMk cId="2410340259" sldId="271"/>
            <ac:spMk id="2" creationId="{53857D42-F061-4EA3-A563-C6A3235CF515}"/>
          </ac:spMkLst>
        </pc:spChg>
        <pc:spChg chg="add del mod">
          <ac:chgData name="Onkar Singh" userId="7142d4e8-959c-43eb-8636-e3ca76370d1f" providerId="ADAL" clId="{6A3EFD1E-A047-459B-964A-CF905F8B3D07}" dt="2021-07-28T17:48:15.539" v="17421" actId="20577"/>
          <ac:spMkLst>
            <pc:docMk/>
            <pc:sldMk cId="2410340259" sldId="271"/>
            <ac:spMk id="3" creationId="{7E7B2B4E-5B88-4AEE-92ED-D3C12A57C2C7}"/>
          </ac:spMkLst>
        </pc:spChg>
        <pc:spChg chg="add del">
          <ac:chgData name="Onkar Singh" userId="7142d4e8-959c-43eb-8636-e3ca76370d1f" providerId="ADAL" clId="{6A3EFD1E-A047-459B-964A-CF905F8B3D07}" dt="2021-07-27T18:25:56.467" v="12196" actId="26606"/>
          <ac:spMkLst>
            <pc:docMk/>
            <pc:sldMk cId="2410340259" sldId="271"/>
            <ac:spMk id="8" creationId="{AC224410-FF86-4FBB-A05E-61232D4B1368}"/>
          </ac:spMkLst>
        </pc:spChg>
        <pc:spChg chg="add del">
          <ac:chgData name="Onkar Singh" userId="7142d4e8-959c-43eb-8636-e3ca76370d1f" providerId="ADAL" clId="{6A3EFD1E-A047-459B-964A-CF905F8B3D07}" dt="2021-07-27T18:25:56.467" v="12196" actId="26606"/>
          <ac:spMkLst>
            <pc:docMk/>
            <pc:sldMk cId="2410340259" sldId="271"/>
            <ac:spMk id="10" creationId="{F3BDD110-869E-4A8C-9250-C7AE5C840842}"/>
          </ac:spMkLst>
        </pc:spChg>
        <pc:spChg chg="add del">
          <ac:chgData name="Onkar Singh" userId="7142d4e8-959c-43eb-8636-e3ca76370d1f" providerId="ADAL" clId="{6A3EFD1E-A047-459B-964A-CF905F8B3D07}" dt="2021-07-27T18:25:56.467" v="12196" actId="26606"/>
          <ac:spMkLst>
            <pc:docMk/>
            <pc:sldMk cId="2410340259" sldId="271"/>
            <ac:spMk id="14" creationId="{7E7B2B4E-5B88-4AEE-92ED-D3C12A57C2C7}"/>
          </ac:spMkLst>
        </pc:spChg>
        <pc:graphicFrameChg chg="add del">
          <ac:chgData name="Onkar Singh" userId="7142d4e8-959c-43eb-8636-e3ca76370d1f" providerId="ADAL" clId="{6A3EFD1E-A047-459B-964A-CF905F8B3D07}" dt="2021-07-27T18:23:25.296" v="12159" actId="26606"/>
          <ac:graphicFrameMkLst>
            <pc:docMk/>
            <pc:sldMk cId="2410340259" sldId="271"/>
            <ac:graphicFrameMk id="5" creationId="{BFA0E935-6D74-41FB-ACA9-7207C21FFECB}"/>
          </ac:graphicFrameMkLst>
        </pc:graphicFrameChg>
        <pc:graphicFrameChg chg="add del">
          <ac:chgData name="Onkar Singh" userId="7142d4e8-959c-43eb-8636-e3ca76370d1f" providerId="ADAL" clId="{6A3EFD1E-A047-459B-964A-CF905F8B3D07}" dt="2021-07-27T18:23:26.473" v="12161" actId="26606"/>
          <ac:graphicFrameMkLst>
            <pc:docMk/>
            <pc:sldMk cId="2410340259" sldId="271"/>
            <ac:graphicFrameMk id="12" creationId="{8D644B1C-2BCC-41A8-9924-F28D28355257}"/>
          </ac:graphicFrameMkLst>
        </pc:graphicFrameChg>
        <pc:picChg chg="add del">
          <ac:chgData name="Onkar Singh" userId="7142d4e8-959c-43eb-8636-e3ca76370d1f" providerId="ADAL" clId="{6A3EFD1E-A047-459B-964A-CF905F8B3D07}" dt="2021-07-27T18:23:25.296" v="12159" actId="26606"/>
          <ac:picMkLst>
            <pc:docMk/>
            <pc:sldMk cId="2410340259" sldId="271"/>
            <ac:picMk id="9" creationId="{B577D423-FE81-4236-89DE-39776B810941}"/>
          </ac:picMkLst>
        </pc:picChg>
        <pc:picChg chg="add del">
          <ac:chgData name="Onkar Singh" userId="7142d4e8-959c-43eb-8636-e3ca76370d1f" providerId="ADAL" clId="{6A3EFD1E-A047-459B-964A-CF905F8B3D07}" dt="2021-07-27T18:23:26.473" v="12161" actId="26606"/>
          <ac:picMkLst>
            <pc:docMk/>
            <pc:sldMk cId="2410340259" sldId="271"/>
            <ac:picMk id="11" creationId="{82AABC82-C2D1-4340-A6DF-6E73DF06FCAC}"/>
          </ac:picMkLst>
        </pc:picChg>
      </pc:sldChg>
    </pc:docChg>
  </pc:docChgLst>
  <pc:docChgLst>
    <pc:chgData name="Omi Singh" userId="5a81ff42f2610943" providerId="LiveId" clId="{592F0127-9D14-46BB-94F3-163C23DBEEBC}"/>
    <pc:docChg chg="undo redo custSel addSld delSld modSld sldOrd">
      <pc:chgData name="Omi Singh" userId="5a81ff42f2610943" providerId="LiveId" clId="{592F0127-9D14-46BB-94F3-163C23DBEEBC}" dt="2024-07-22T01:24:03.852" v="6296" actId="20577"/>
      <pc:docMkLst>
        <pc:docMk/>
      </pc:docMkLst>
      <pc:sldChg chg="addSp delSp modSp mod modNotesTx">
        <pc:chgData name="Omi Singh" userId="5a81ff42f2610943" providerId="LiveId" clId="{592F0127-9D14-46BB-94F3-163C23DBEEBC}" dt="2024-07-22T01:09:35.011" v="6146" actId="20577"/>
        <pc:sldMkLst>
          <pc:docMk/>
          <pc:sldMk cId="2363560851" sldId="256"/>
        </pc:sldMkLst>
        <pc:spChg chg="mod ord">
          <ac:chgData name="Omi Singh" userId="5a81ff42f2610943" providerId="LiveId" clId="{592F0127-9D14-46BB-94F3-163C23DBEEBC}" dt="2024-07-21T22:25:45.872" v="1895" actId="26606"/>
          <ac:spMkLst>
            <pc:docMk/>
            <pc:sldMk cId="2363560851" sldId="256"/>
            <ac:spMk id="2" creationId="{947D6D27-A93D-4420-8680-76BCC3525F0D}"/>
          </ac:spMkLst>
        </pc:spChg>
        <pc:picChg chg="mod">
          <ac:chgData name="Omi Singh" userId="5a81ff42f2610943" providerId="LiveId" clId="{592F0127-9D14-46BB-94F3-163C23DBEEBC}" dt="2024-07-21T22:25:45.872" v="1895" actId="26606"/>
          <ac:picMkLst>
            <pc:docMk/>
            <pc:sldMk cId="2363560851" sldId="256"/>
            <ac:picMk id="5" creationId="{B27C14E9-2BAE-4C2B-8EE9-078F4105D1CA}"/>
          </ac:picMkLst>
        </pc:picChg>
        <pc:picChg chg="add del">
          <ac:chgData name="Omi Singh" userId="5a81ff42f2610943" providerId="LiveId" clId="{592F0127-9D14-46BB-94F3-163C23DBEEBC}" dt="2024-07-21T22:25:45.872" v="1895" actId="26606"/>
          <ac:picMkLst>
            <pc:docMk/>
            <pc:sldMk cId="2363560851" sldId="256"/>
            <ac:picMk id="10" creationId="{2BFB581C-2142-4222-9A3B-905AD6C09535}"/>
          </ac:picMkLst>
        </pc:picChg>
      </pc:sldChg>
      <pc:sldChg chg="addSp delSp modSp mod modClrScheme chgLayout modNotesTx">
        <pc:chgData name="Omi Singh" userId="5a81ff42f2610943" providerId="LiveId" clId="{592F0127-9D14-46BB-94F3-163C23DBEEBC}" dt="2024-07-22T01:13:31.112" v="6230" actId="1076"/>
        <pc:sldMkLst>
          <pc:docMk/>
          <pc:sldMk cId="1080108373" sldId="267"/>
        </pc:sldMkLst>
        <pc:spChg chg="mod ord">
          <ac:chgData name="Omi Singh" userId="5a81ff42f2610943" providerId="LiveId" clId="{592F0127-9D14-46BB-94F3-163C23DBEEBC}" dt="2024-07-21T22:48:21.395" v="2854" actId="20577"/>
          <ac:spMkLst>
            <pc:docMk/>
            <pc:sldMk cId="1080108373" sldId="267"/>
            <ac:spMk id="2" creationId="{53857D42-F061-4EA3-A563-C6A3235CF515}"/>
          </ac:spMkLst>
        </pc:spChg>
        <pc:spChg chg="add del mod ord">
          <ac:chgData name="Omi Singh" userId="5a81ff42f2610943" providerId="LiveId" clId="{592F0127-9D14-46BB-94F3-163C23DBEEBC}" dt="2024-07-21T21:00:01.465" v="692" actId="22"/>
          <ac:spMkLst>
            <pc:docMk/>
            <pc:sldMk cId="1080108373" sldId="267"/>
            <ac:spMk id="3" creationId="{B331331B-97C0-1F13-BD7A-ADB24CDE65AF}"/>
          </ac:spMkLst>
        </pc:spChg>
        <pc:spChg chg="mod ord">
          <ac:chgData name="Omi Singh" userId="5a81ff42f2610943" providerId="LiveId" clId="{592F0127-9D14-46BB-94F3-163C23DBEEBC}" dt="2024-07-22T01:13:29.536" v="6229" actId="1076"/>
          <ac:spMkLst>
            <pc:docMk/>
            <pc:sldMk cId="1080108373" sldId="267"/>
            <ac:spMk id="4" creationId="{6DF74BD5-B1E5-F7D3-FE05-1A677F6CEFCD}"/>
          </ac:spMkLst>
        </pc:spChg>
        <pc:spChg chg="del">
          <ac:chgData name="Omi Singh" userId="5a81ff42f2610943" providerId="LiveId" clId="{592F0127-9D14-46BB-94F3-163C23DBEEBC}" dt="2024-07-21T20:37:49.278" v="124" actId="478"/>
          <ac:spMkLst>
            <pc:docMk/>
            <pc:sldMk cId="1080108373" sldId="267"/>
            <ac:spMk id="10" creationId="{69608088-53A1-6A0E-AB18-711ACB2D2777}"/>
          </ac:spMkLst>
        </pc:spChg>
        <pc:spChg chg="del">
          <ac:chgData name="Omi Singh" userId="5a81ff42f2610943" providerId="LiveId" clId="{592F0127-9D14-46BB-94F3-163C23DBEEBC}" dt="2024-07-21T20:37:49.814" v="125" actId="478"/>
          <ac:spMkLst>
            <pc:docMk/>
            <pc:sldMk cId="1080108373" sldId="267"/>
            <ac:spMk id="11" creationId="{ACEA18F2-5563-B269-15CF-A6612C0ADFCB}"/>
          </ac:spMkLst>
        </pc:spChg>
        <pc:picChg chg="del">
          <ac:chgData name="Omi Singh" userId="5a81ff42f2610943" providerId="LiveId" clId="{592F0127-9D14-46BB-94F3-163C23DBEEBC}" dt="2024-07-21T20:37:47.716" v="122" actId="478"/>
          <ac:picMkLst>
            <pc:docMk/>
            <pc:sldMk cId="1080108373" sldId="267"/>
            <ac:picMk id="5" creationId="{C0F4F387-D6D0-2065-D18E-274D349F1791}"/>
          </ac:picMkLst>
        </pc:picChg>
        <pc:picChg chg="del">
          <ac:chgData name="Omi Singh" userId="5a81ff42f2610943" providerId="LiveId" clId="{592F0127-9D14-46BB-94F3-163C23DBEEBC}" dt="2024-07-21T20:37:48.454" v="123" actId="478"/>
          <ac:picMkLst>
            <pc:docMk/>
            <pc:sldMk cId="1080108373" sldId="267"/>
            <ac:picMk id="7" creationId="{94F9E02E-5590-AF0E-951C-DE983F7559C9}"/>
          </ac:picMkLst>
        </pc:picChg>
        <pc:picChg chg="add mod ord">
          <ac:chgData name="Omi Singh" userId="5a81ff42f2610943" providerId="LiveId" clId="{592F0127-9D14-46BB-94F3-163C23DBEEBC}" dt="2024-07-22T01:13:31.112" v="6230" actId="1076"/>
          <ac:picMkLst>
            <pc:docMk/>
            <pc:sldMk cId="1080108373" sldId="267"/>
            <ac:picMk id="8" creationId="{5A3E5E5F-77F8-D8CE-9793-63104AE26A35}"/>
          </ac:picMkLst>
        </pc:picChg>
        <pc:picChg chg="del">
          <ac:chgData name="Omi Singh" userId="5a81ff42f2610943" providerId="LiveId" clId="{592F0127-9D14-46BB-94F3-163C23DBEEBC}" dt="2024-07-21T20:37:50.239" v="126" actId="478"/>
          <ac:picMkLst>
            <pc:docMk/>
            <pc:sldMk cId="1080108373" sldId="267"/>
            <ac:picMk id="9" creationId="{7D9ABDA1-D622-B8E0-4F82-C1A170BAB169}"/>
          </ac:picMkLst>
        </pc:picChg>
      </pc:sldChg>
      <pc:sldChg chg="modSp mod modNotesTx">
        <pc:chgData name="Omi Singh" userId="5a81ff42f2610943" providerId="LiveId" clId="{592F0127-9D14-46BB-94F3-163C23DBEEBC}" dt="2024-07-22T01:10:47.282" v="6216" actId="20577"/>
        <pc:sldMkLst>
          <pc:docMk/>
          <pc:sldMk cId="997627657" sldId="268"/>
        </pc:sldMkLst>
        <pc:spChg chg="mod">
          <ac:chgData name="Omi Singh" userId="5a81ff42f2610943" providerId="LiveId" clId="{592F0127-9D14-46BB-94F3-163C23DBEEBC}" dt="2024-07-21T22:22:58.857" v="1891" actId="20577"/>
          <ac:spMkLst>
            <pc:docMk/>
            <pc:sldMk cId="997627657" sldId="268"/>
            <ac:spMk id="3" creationId="{6208F7ED-5CBC-4707-9AB5-087262D3329A}"/>
          </ac:spMkLst>
        </pc:spChg>
      </pc:sldChg>
      <pc:sldChg chg="addSp delSp modSp mod modNotesTx">
        <pc:chgData name="Omi Singh" userId="5a81ff42f2610943" providerId="LiveId" clId="{592F0127-9D14-46BB-94F3-163C23DBEEBC}" dt="2024-07-22T01:21:23.485" v="6292" actId="20577"/>
        <pc:sldMkLst>
          <pc:docMk/>
          <pc:sldMk cId="2410340259" sldId="271"/>
        </pc:sldMkLst>
        <pc:spChg chg="mod">
          <ac:chgData name="Omi Singh" userId="5a81ff42f2610943" providerId="LiveId" clId="{592F0127-9D14-46BB-94F3-163C23DBEEBC}" dt="2024-07-21T22:11:37.853" v="1535" actId="20577"/>
          <ac:spMkLst>
            <pc:docMk/>
            <pc:sldMk cId="2410340259" sldId="271"/>
            <ac:spMk id="2" creationId="{53857D42-F061-4EA3-A563-C6A3235CF515}"/>
          </ac:spMkLst>
        </pc:spChg>
        <pc:spChg chg="del">
          <ac:chgData name="Omi Singh" userId="5a81ff42f2610943" providerId="LiveId" clId="{592F0127-9D14-46BB-94F3-163C23DBEEBC}" dt="2024-07-21T22:03:57.769" v="1331" actId="478"/>
          <ac:spMkLst>
            <pc:docMk/>
            <pc:sldMk cId="2410340259" sldId="271"/>
            <ac:spMk id="4" creationId="{34F84320-D1D0-0720-FE0C-72615C07EBEF}"/>
          </ac:spMkLst>
        </pc:spChg>
        <pc:spChg chg="add mod">
          <ac:chgData name="Omi Singh" userId="5a81ff42f2610943" providerId="LiveId" clId="{592F0127-9D14-46BB-94F3-163C23DBEEBC}" dt="2024-07-22T01:21:23.485" v="6292" actId="20577"/>
          <ac:spMkLst>
            <pc:docMk/>
            <pc:sldMk cId="2410340259" sldId="271"/>
            <ac:spMk id="5" creationId="{E351A0F5-5A6D-3DBA-0015-9DA0E7893AA4}"/>
          </ac:spMkLst>
        </pc:spChg>
        <pc:picChg chg="add mod">
          <ac:chgData name="Omi Singh" userId="5a81ff42f2610943" providerId="LiveId" clId="{592F0127-9D14-46BB-94F3-163C23DBEEBC}" dt="2024-07-21T21:24:44.265" v="1299"/>
          <ac:picMkLst>
            <pc:docMk/>
            <pc:sldMk cId="2410340259" sldId="271"/>
            <ac:picMk id="6" creationId="{88AB5DE3-E05A-FAE0-730E-82CEC40B3209}"/>
          </ac:picMkLst>
        </pc:picChg>
      </pc:sldChg>
      <pc:sldChg chg="del">
        <pc:chgData name="Omi Singh" userId="5a81ff42f2610943" providerId="LiveId" clId="{592F0127-9D14-46BB-94F3-163C23DBEEBC}" dt="2024-07-21T20:54:04.310" v="595" actId="2696"/>
        <pc:sldMkLst>
          <pc:docMk/>
          <pc:sldMk cId="1936260790" sldId="272"/>
        </pc:sldMkLst>
      </pc:sldChg>
      <pc:sldChg chg="del">
        <pc:chgData name="Omi Singh" userId="5a81ff42f2610943" providerId="LiveId" clId="{592F0127-9D14-46BB-94F3-163C23DBEEBC}" dt="2024-07-21T20:37:12.318" v="115" actId="2696"/>
        <pc:sldMkLst>
          <pc:docMk/>
          <pc:sldMk cId="3996343102" sldId="273"/>
        </pc:sldMkLst>
      </pc:sldChg>
      <pc:sldChg chg="del">
        <pc:chgData name="Omi Singh" userId="5a81ff42f2610943" providerId="LiveId" clId="{592F0127-9D14-46BB-94F3-163C23DBEEBC}" dt="2024-07-21T20:37:14.747" v="116" actId="2696"/>
        <pc:sldMkLst>
          <pc:docMk/>
          <pc:sldMk cId="1984634798" sldId="274"/>
        </pc:sldMkLst>
      </pc:sldChg>
      <pc:sldChg chg="del">
        <pc:chgData name="Omi Singh" userId="5a81ff42f2610943" providerId="LiveId" clId="{592F0127-9D14-46BB-94F3-163C23DBEEBC}" dt="2024-07-21T20:37:30.214" v="120" actId="2696"/>
        <pc:sldMkLst>
          <pc:docMk/>
          <pc:sldMk cId="2067104241" sldId="275"/>
        </pc:sldMkLst>
      </pc:sldChg>
      <pc:sldChg chg="del">
        <pc:chgData name="Omi Singh" userId="5a81ff42f2610943" providerId="LiveId" clId="{592F0127-9D14-46BB-94F3-163C23DBEEBC}" dt="2024-07-21T20:38:12.401" v="130" actId="2696"/>
        <pc:sldMkLst>
          <pc:docMk/>
          <pc:sldMk cId="1131688804" sldId="277"/>
        </pc:sldMkLst>
      </pc:sldChg>
      <pc:sldChg chg="del modNotesTx">
        <pc:chgData name="Omi Singh" userId="5a81ff42f2610943" providerId="LiveId" clId="{592F0127-9D14-46BB-94F3-163C23DBEEBC}" dt="2024-07-21T20:38:17.531" v="131" actId="2696"/>
        <pc:sldMkLst>
          <pc:docMk/>
          <pc:sldMk cId="1444657931" sldId="278"/>
        </pc:sldMkLst>
      </pc:sldChg>
      <pc:sldChg chg="del">
        <pc:chgData name="Omi Singh" userId="5a81ff42f2610943" providerId="LiveId" clId="{592F0127-9D14-46BB-94F3-163C23DBEEBC}" dt="2024-07-21T20:54:10.679" v="598" actId="2696"/>
        <pc:sldMkLst>
          <pc:docMk/>
          <pc:sldMk cId="551257656" sldId="279"/>
        </pc:sldMkLst>
      </pc:sldChg>
      <pc:sldChg chg="del">
        <pc:chgData name="Omi Singh" userId="5a81ff42f2610943" providerId="LiveId" clId="{592F0127-9D14-46BB-94F3-163C23DBEEBC}" dt="2024-07-21T20:37:42.117" v="121" actId="2696"/>
        <pc:sldMkLst>
          <pc:docMk/>
          <pc:sldMk cId="3417206218" sldId="280"/>
        </pc:sldMkLst>
      </pc:sldChg>
      <pc:sldChg chg="del">
        <pc:chgData name="Omi Singh" userId="5a81ff42f2610943" providerId="LiveId" clId="{592F0127-9D14-46BB-94F3-163C23DBEEBC}" dt="2024-07-21T20:54:12.917" v="599" actId="2696"/>
        <pc:sldMkLst>
          <pc:docMk/>
          <pc:sldMk cId="303854813" sldId="281"/>
        </pc:sldMkLst>
      </pc:sldChg>
      <pc:sldChg chg="del">
        <pc:chgData name="Omi Singh" userId="5a81ff42f2610943" providerId="LiveId" clId="{592F0127-9D14-46BB-94F3-163C23DBEEBC}" dt="2024-07-21T20:37:06.012" v="114" actId="2696"/>
        <pc:sldMkLst>
          <pc:docMk/>
          <pc:sldMk cId="1063623804" sldId="282"/>
        </pc:sldMkLst>
      </pc:sldChg>
      <pc:sldChg chg="del">
        <pc:chgData name="Omi Singh" userId="5a81ff42f2610943" providerId="LiveId" clId="{592F0127-9D14-46BB-94F3-163C23DBEEBC}" dt="2024-07-21T20:37:17.159" v="117" actId="2696"/>
        <pc:sldMkLst>
          <pc:docMk/>
          <pc:sldMk cId="1227073083" sldId="283"/>
        </pc:sldMkLst>
      </pc:sldChg>
      <pc:sldChg chg="del">
        <pc:chgData name="Omi Singh" userId="5a81ff42f2610943" providerId="LiveId" clId="{592F0127-9D14-46BB-94F3-163C23DBEEBC}" dt="2024-07-21T20:37:21.007" v="118" actId="2696"/>
        <pc:sldMkLst>
          <pc:docMk/>
          <pc:sldMk cId="399584593" sldId="284"/>
        </pc:sldMkLst>
      </pc:sldChg>
      <pc:sldChg chg="del">
        <pc:chgData name="Omi Singh" userId="5a81ff42f2610943" providerId="LiveId" clId="{592F0127-9D14-46BB-94F3-163C23DBEEBC}" dt="2024-07-21T20:37:24.916" v="119" actId="2696"/>
        <pc:sldMkLst>
          <pc:docMk/>
          <pc:sldMk cId="1846313625" sldId="285"/>
        </pc:sldMkLst>
      </pc:sldChg>
      <pc:sldChg chg="del modNotesTx">
        <pc:chgData name="Omi Singh" userId="5a81ff42f2610943" providerId="LiveId" clId="{592F0127-9D14-46BB-94F3-163C23DBEEBC}" dt="2024-07-21T20:54:06.802" v="596" actId="2696"/>
        <pc:sldMkLst>
          <pc:docMk/>
          <pc:sldMk cId="2508058849" sldId="286"/>
        </pc:sldMkLst>
      </pc:sldChg>
      <pc:sldChg chg="del">
        <pc:chgData name="Omi Singh" userId="5a81ff42f2610943" providerId="LiveId" clId="{592F0127-9D14-46BB-94F3-163C23DBEEBC}" dt="2024-07-21T20:54:08.552" v="597" actId="2696"/>
        <pc:sldMkLst>
          <pc:docMk/>
          <pc:sldMk cId="2702416131" sldId="287"/>
        </pc:sldMkLst>
      </pc:sldChg>
      <pc:sldChg chg="addSp delSp modSp new mod modClrScheme chgLayout modNotesTx">
        <pc:chgData name="Omi Singh" userId="5a81ff42f2610943" providerId="LiveId" clId="{592F0127-9D14-46BB-94F3-163C23DBEEBC}" dt="2024-07-22T01:12:25.464" v="6226" actId="20577"/>
        <pc:sldMkLst>
          <pc:docMk/>
          <pc:sldMk cId="829115449" sldId="288"/>
        </pc:sldMkLst>
        <pc:spChg chg="mod ord">
          <ac:chgData name="Omi Singh" userId="5a81ff42f2610943" providerId="LiveId" clId="{592F0127-9D14-46BB-94F3-163C23DBEEBC}" dt="2024-07-22T01:12:25.464" v="6226" actId="20577"/>
          <ac:spMkLst>
            <pc:docMk/>
            <pc:sldMk cId="829115449" sldId="288"/>
            <ac:spMk id="2" creationId="{EF8ADBE9-600C-3B17-7A9E-CAE720550A0A}"/>
          </ac:spMkLst>
        </pc:spChg>
        <pc:spChg chg="del mod ord">
          <ac:chgData name="Omi Singh" userId="5a81ff42f2610943" providerId="LiveId" clId="{592F0127-9D14-46BB-94F3-163C23DBEEBC}" dt="2024-07-21T20:45:51.857" v="288" actId="700"/>
          <ac:spMkLst>
            <pc:docMk/>
            <pc:sldMk cId="829115449" sldId="288"/>
            <ac:spMk id="3" creationId="{669CA91F-D55D-DBE2-A4F0-C52DB028E0B9}"/>
          </ac:spMkLst>
        </pc:spChg>
        <pc:spChg chg="add mod ord">
          <ac:chgData name="Omi Singh" userId="5a81ff42f2610943" providerId="LiveId" clId="{592F0127-9D14-46BB-94F3-163C23DBEEBC}" dt="2024-07-21T22:34:06.954" v="1966" actId="700"/>
          <ac:spMkLst>
            <pc:docMk/>
            <pc:sldMk cId="829115449" sldId="288"/>
            <ac:spMk id="4" creationId="{5DFD65F8-EEC7-E507-2465-6283CCDCD1B0}"/>
          </ac:spMkLst>
        </pc:spChg>
        <pc:spChg chg="add del mod ord">
          <ac:chgData name="Omi Singh" userId="5a81ff42f2610943" providerId="LiveId" clId="{592F0127-9D14-46BB-94F3-163C23DBEEBC}" dt="2024-07-21T20:53:09.842" v="492" actId="22"/>
          <ac:spMkLst>
            <pc:docMk/>
            <pc:sldMk cId="829115449" sldId="288"/>
            <ac:spMk id="5" creationId="{D8478731-9158-F5D0-872B-D07F77C2183F}"/>
          </ac:spMkLst>
        </pc:spChg>
        <pc:spChg chg="add del mod">
          <ac:chgData name="Omi Singh" userId="5a81ff42f2610943" providerId="LiveId" clId="{592F0127-9D14-46BB-94F3-163C23DBEEBC}" dt="2024-07-21T22:22:23.076" v="1874" actId="22"/>
          <ac:spMkLst>
            <pc:docMk/>
            <pc:sldMk cId="829115449" sldId="288"/>
            <ac:spMk id="9" creationId="{DCAB102A-3E30-2D59-6048-B851431BECAD}"/>
          </ac:spMkLst>
        </pc:spChg>
        <pc:spChg chg="add del mod">
          <ac:chgData name="Omi Singh" userId="5a81ff42f2610943" providerId="LiveId" clId="{592F0127-9D14-46BB-94F3-163C23DBEEBC}" dt="2024-07-21T22:28:30.684" v="1898" actId="22"/>
          <ac:spMkLst>
            <pc:docMk/>
            <pc:sldMk cId="829115449" sldId="288"/>
            <ac:spMk id="15" creationId="{7C96A5BC-1579-8BCD-0A98-6DD1BE9C79ED}"/>
          </ac:spMkLst>
        </pc:spChg>
        <pc:spChg chg="add del mod">
          <ac:chgData name="Omi Singh" userId="5a81ff42f2610943" providerId="LiveId" clId="{592F0127-9D14-46BB-94F3-163C23DBEEBC}" dt="2024-07-21T22:34:04.291" v="1965" actId="478"/>
          <ac:spMkLst>
            <pc:docMk/>
            <pc:sldMk cId="829115449" sldId="288"/>
            <ac:spMk id="19" creationId="{D4DCD92F-AD2F-0581-8B51-03E19CD1020A}"/>
          </ac:spMkLst>
        </pc:spChg>
        <pc:picChg chg="add del mod ord">
          <ac:chgData name="Omi Singh" userId="5a81ff42f2610943" providerId="LiveId" clId="{592F0127-9D14-46BB-94F3-163C23DBEEBC}" dt="2024-07-21T22:22:21.331" v="1873" actId="478"/>
          <ac:picMkLst>
            <pc:docMk/>
            <pc:sldMk cId="829115449" sldId="288"/>
            <ac:picMk id="7" creationId="{45BE3D01-01F5-70F6-564A-6082C49F9F41}"/>
          </ac:picMkLst>
        </pc:picChg>
        <pc:picChg chg="add del mod ord">
          <ac:chgData name="Omi Singh" userId="5a81ff42f2610943" providerId="LiveId" clId="{592F0127-9D14-46BB-94F3-163C23DBEEBC}" dt="2024-07-21T22:28:28.123" v="1897" actId="478"/>
          <ac:picMkLst>
            <pc:docMk/>
            <pc:sldMk cId="829115449" sldId="288"/>
            <ac:picMk id="11" creationId="{CE7B915B-6AF1-7033-3A9E-AEDA78C15EF6}"/>
          </ac:picMkLst>
        </pc:picChg>
        <pc:picChg chg="add del">
          <ac:chgData name="Omi Singh" userId="5a81ff42f2610943" providerId="LiveId" clId="{592F0127-9D14-46BB-94F3-163C23DBEEBC}" dt="2024-07-21T22:28:32.107" v="1899" actId="478"/>
          <ac:picMkLst>
            <pc:docMk/>
            <pc:sldMk cId="829115449" sldId="288"/>
            <ac:picMk id="13" creationId="{EFEF8160-9F5A-9678-E875-4A77D4C0FB3C}"/>
          </ac:picMkLst>
        </pc:picChg>
        <pc:picChg chg="add del mod ord">
          <ac:chgData name="Omi Singh" userId="5a81ff42f2610943" providerId="LiveId" clId="{592F0127-9D14-46BB-94F3-163C23DBEEBC}" dt="2024-07-21T22:33:39.995" v="1959" actId="21"/>
          <ac:picMkLst>
            <pc:docMk/>
            <pc:sldMk cId="829115449" sldId="288"/>
            <ac:picMk id="17" creationId="{73177ADA-831D-AF8D-133D-BF8B24D45230}"/>
          </ac:picMkLst>
        </pc:picChg>
        <pc:picChg chg="add mod">
          <ac:chgData name="Omi Singh" userId="5a81ff42f2610943" providerId="LiveId" clId="{592F0127-9D14-46BB-94F3-163C23DBEEBC}" dt="2024-07-21T22:34:55.678" v="1980" actId="1076"/>
          <ac:picMkLst>
            <pc:docMk/>
            <pc:sldMk cId="829115449" sldId="288"/>
            <ac:picMk id="20" creationId="{650D7F52-CDAB-DBB1-39E8-9DD4A6A0E934}"/>
          </ac:picMkLst>
        </pc:picChg>
      </pc:sldChg>
      <pc:sldChg chg="addSp delSp modSp add mod modClrScheme chgLayout modNotesTx">
        <pc:chgData name="Omi Singh" userId="5a81ff42f2610943" providerId="LiveId" clId="{592F0127-9D14-46BB-94F3-163C23DBEEBC}" dt="2024-07-21T22:53:49.242" v="3539" actId="20577"/>
        <pc:sldMkLst>
          <pc:docMk/>
          <pc:sldMk cId="2767487424" sldId="289"/>
        </pc:sldMkLst>
        <pc:spChg chg="mod ord">
          <ac:chgData name="Omi Singh" userId="5a81ff42f2610943" providerId="LiveId" clId="{592F0127-9D14-46BB-94F3-163C23DBEEBC}" dt="2024-07-21T22:48:30.092" v="2861" actId="20577"/>
          <ac:spMkLst>
            <pc:docMk/>
            <pc:sldMk cId="2767487424" sldId="289"/>
            <ac:spMk id="2" creationId="{53857D42-F061-4EA3-A563-C6A3235CF515}"/>
          </ac:spMkLst>
        </pc:spChg>
        <pc:spChg chg="add del mod ord">
          <ac:chgData name="Omi Singh" userId="5a81ff42f2610943" providerId="LiveId" clId="{592F0127-9D14-46BB-94F3-163C23DBEEBC}" dt="2024-07-21T21:04:50.344" v="917" actId="22"/>
          <ac:spMkLst>
            <pc:docMk/>
            <pc:sldMk cId="2767487424" sldId="289"/>
            <ac:spMk id="3" creationId="{81753652-1B31-35CD-A994-2FC7A8273AF0}"/>
          </ac:spMkLst>
        </pc:spChg>
        <pc:spChg chg="del mod ord">
          <ac:chgData name="Omi Singh" userId="5a81ff42f2610943" providerId="LiveId" clId="{592F0127-9D14-46BB-94F3-163C23DBEEBC}" dt="2024-07-21T21:05:36.457" v="929" actId="478"/>
          <ac:spMkLst>
            <pc:docMk/>
            <pc:sldMk cId="2767487424" sldId="289"/>
            <ac:spMk id="4" creationId="{6DF74BD5-B1E5-F7D3-FE05-1A677F6CEFCD}"/>
          </ac:spMkLst>
        </pc:spChg>
        <pc:spChg chg="add del mod">
          <ac:chgData name="Omi Singh" userId="5a81ff42f2610943" providerId="LiveId" clId="{592F0127-9D14-46BB-94F3-163C23DBEEBC}" dt="2024-07-21T21:05:43.034" v="932"/>
          <ac:spMkLst>
            <pc:docMk/>
            <pc:sldMk cId="2767487424" sldId="289"/>
            <ac:spMk id="10" creationId="{B05E8DD4-18AE-1B7C-86D5-E0E44FB1E28D}"/>
          </ac:spMkLst>
        </pc:spChg>
        <pc:spChg chg="add del mod">
          <ac:chgData name="Omi Singh" userId="5a81ff42f2610943" providerId="LiveId" clId="{592F0127-9D14-46BB-94F3-163C23DBEEBC}" dt="2024-07-21T21:05:48.985" v="936"/>
          <ac:spMkLst>
            <pc:docMk/>
            <pc:sldMk cId="2767487424" sldId="289"/>
            <ac:spMk id="12" creationId="{6C0C889C-6A3D-31F7-0D7F-18CD519F5D67}"/>
          </ac:spMkLst>
        </pc:spChg>
        <pc:spChg chg="add mod">
          <ac:chgData name="Omi Singh" userId="5a81ff42f2610943" providerId="LiveId" clId="{592F0127-9D14-46BB-94F3-163C23DBEEBC}" dt="2024-07-21T22:32:04.548" v="1957" actId="20577"/>
          <ac:spMkLst>
            <pc:docMk/>
            <pc:sldMk cId="2767487424" sldId="289"/>
            <ac:spMk id="20" creationId="{EF200539-E593-6309-E57F-547E3E7238EA}"/>
          </ac:spMkLst>
        </pc:spChg>
        <pc:picChg chg="add del mod ord">
          <ac:chgData name="Omi Singh" userId="5a81ff42f2610943" providerId="LiveId" clId="{592F0127-9D14-46BB-94F3-163C23DBEEBC}" dt="2024-07-21T21:05:42.073" v="931" actId="21"/>
          <ac:picMkLst>
            <pc:docMk/>
            <pc:sldMk cId="2767487424" sldId="289"/>
            <ac:picMk id="6" creationId="{8E4C405E-4B9C-B49F-A35D-7F7259721E43}"/>
          </ac:picMkLst>
        </pc:picChg>
        <pc:picChg chg="add del mod">
          <ac:chgData name="Omi Singh" userId="5a81ff42f2610943" providerId="LiveId" clId="{592F0127-9D14-46BB-94F3-163C23DBEEBC}" dt="2024-07-21T21:05:44.813" v="933" actId="21"/>
          <ac:picMkLst>
            <pc:docMk/>
            <pc:sldMk cId="2767487424" sldId="289"/>
            <ac:picMk id="8" creationId="{4C67AA4D-0297-E3C3-3E80-7E6196C28754}"/>
          </ac:picMkLst>
        </pc:picChg>
        <pc:picChg chg="add mod ord">
          <ac:chgData name="Omi Singh" userId="5a81ff42f2610943" providerId="LiveId" clId="{592F0127-9D14-46BB-94F3-163C23DBEEBC}" dt="2024-07-21T22:34:13.630" v="1968" actId="700"/>
          <ac:picMkLst>
            <pc:docMk/>
            <pc:sldMk cId="2767487424" sldId="289"/>
            <ac:picMk id="13" creationId="{8E4C405E-4B9C-B49F-A35D-7F7259721E43}"/>
          </ac:picMkLst>
        </pc:picChg>
        <pc:picChg chg="add del mod">
          <ac:chgData name="Omi Singh" userId="5a81ff42f2610943" providerId="LiveId" clId="{592F0127-9D14-46BB-94F3-163C23DBEEBC}" dt="2024-07-21T21:05:48.025" v="935" actId="21"/>
          <ac:picMkLst>
            <pc:docMk/>
            <pc:sldMk cId="2767487424" sldId="289"/>
            <ac:picMk id="14" creationId="{4C67AA4D-0297-E3C3-3E80-7E6196C28754}"/>
          </ac:picMkLst>
        </pc:picChg>
        <pc:picChg chg="add mod ord">
          <ac:chgData name="Omi Singh" userId="5a81ff42f2610943" providerId="LiveId" clId="{592F0127-9D14-46BB-94F3-163C23DBEEBC}" dt="2024-07-21T22:34:13.630" v="1968" actId="700"/>
          <ac:picMkLst>
            <pc:docMk/>
            <pc:sldMk cId="2767487424" sldId="289"/>
            <ac:picMk id="15" creationId="{4C67AA4D-0297-E3C3-3E80-7E6196C28754}"/>
          </ac:picMkLst>
        </pc:picChg>
        <pc:picChg chg="add mod">
          <ac:chgData name="Omi Singh" userId="5a81ff42f2610943" providerId="LiveId" clId="{592F0127-9D14-46BB-94F3-163C23DBEEBC}" dt="2024-07-21T21:08:01.373" v="962" actId="14100"/>
          <ac:picMkLst>
            <pc:docMk/>
            <pc:sldMk cId="2767487424" sldId="289"/>
            <ac:picMk id="17" creationId="{E2B6F8BF-FEFC-168B-90C9-5829083B78D9}"/>
          </ac:picMkLst>
        </pc:picChg>
        <pc:picChg chg="add mod">
          <ac:chgData name="Omi Singh" userId="5a81ff42f2610943" providerId="LiveId" clId="{592F0127-9D14-46BB-94F3-163C23DBEEBC}" dt="2024-07-21T21:07:57.297" v="961" actId="14100"/>
          <ac:picMkLst>
            <pc:docMk/>
            <pc:sldMk cId="2767487424" sldId="289"/>
            <ac:picMk id="19" creationId="{8B9126A4-6F88-8F4B-4F67-9D7E12758939}"/>
          </ac:picMkLst>
        </pc:picChg>
      </pc:sldChg>
      <pc:sldChg chg="addSp delSp modSp add mod setBg modClrScheme setClrOvrMap chgLayout modNotesTx">
        <pc:chgData name="Omi Singh" userId="5a81ff42f2610943" providerId="LiveId" clId="{592F0127-9D14-46BB-94F3-163C23DBEEBC}" dt="2024-07-22T01:17:01.970" v="6289" actId="20577"/>
        <pc:sldMkLst>
          <pc:docMk/>
          <pc:sldMk cId="2865639312" sldId="290"/>
        </pc:sldMkLst>
        <pc:spChg chg="mod ord">
          <ac:chgData name="Omi Singh" userId="5a81ff42f2610943" providerId="LiveId" clId="{592F0127-9D14-46BB-94F3-163C23DBEEBC}" dt="2024-07-21T22:49:57.603" v="2904" actId="20577"/>
          <ac:spMkLst>
            <pc:docMk/>
            <pc:sldMk cId="2865639312" sldId="290"/>
            <ac:spMk id="2" creationId="{53857D42-F061-4EA3-A563-C6A3235CF515}"/>
          </ac:spMkLst>
        </pc:spChg>
        <pc:spChg chg="mod ord">
          <ac:chgData name="Omi Singh" userId="5a81ff42f2610943" providerId="LiveId" clId="{592F0127-9D14-46BB-94F3-163C23DBEEBC}" dt="2024-07-21T21:25:14.504" v="1309" actId="14100"/>
          <ac:spMkLst>
            <pc:docMk/>
            <pc:sldMk cId="2865639312" sldId="290"/>
            <ac:spMk id="4" creationId="{6DF74BD5-B1E5-F7D3-FE05-1A677F6CEFCD}"/>
          </ac:spMkLst>
        </pc:spChg>
        <pc:spChg chg="add del mod ord">
          <ac:chgData name="Omi Singh" userId="5a81ff42f2610943" providerId="LiveId" clId="{592F0127-9D14-46BB-94F3-163C23DBEEBC}" dt="2024-07-21T21:10:00.099" v="999" actId="700"/>
          <ac:spMkLst>
            <pc:docMk/>
            <pc:sldMk cId="2865639312" sldId="290"/>
            <ac:spMk id="5" creationId="{FCED3BB0-C337-D1A6-25AD-BDB23BE14412}"/>
          </ac:spMkLst>
        </pc:spChg>
        <pc:spChg chg="add del mod ord">
          <ac:chgData name="Omi Singh" userId="5a81ff42f2610943" providerId="LiveId" clId="{592F0127-9D14-46BB-94F3-163C23DBEEBC}" dt="2024-07-21T21:14:21.449" v="1033" actId="22"/>
          <ac:spMkLst>
            <pc:docMk/>
            <pc:sldMk cId="2865639312" sldId="290"/>
            <ac:spMk id="7" creationId="{64B6CB3F-88F2-E563-D98E-AEB03AA5BDD3}"/>
          </ac:spMkLst>
        </pc:spChg>
        <pc:spChg chg="add del mod">
          <ac:chgData name="Omi Singh" userId="5a81ff42f2610943" providerId="LiveId" clId="{592F0127-9D14-46BB-94F3-163C23DBEEBC}" dt="2024-07-21T21:15:03.548" v="1037" actId="22"/>
          <ac:spMkLst>
            <pc:docMk/>
            <pc:sldMk cId="2865639312" sldId="290"/>
            <ac:spMk id="14" creationId="{A1F01FEC-0518-8C42-E588-C6BD08AD057F}"/>
          </ac:spMkLst>
        </pc:spChg>
        <pc:spChg chg="add del">
          <ac:chgData name="Omi Singh" userId="5a81ff42f2610943" providerId="LiveId" clId="{592F0127-9D14-46BB-94F3-163C23DBEEBC}" dt="2024-07-21T21:13:33.246" v="1031" actId="26606"/>
          <ac:spMkLst>
            <pc:docMk/>
            <pc:sldMk cId="2865639312" sldId="290"/>
            <ac:spMk id="15" creationId="{6540ED7E-4309-4CF9-9C8D-82E304E02832}"/>
          </ac:spMkLst>
        </pc:spChg>
        <pc:spChg chg="add del">
          <ac:chgData name="Omi Singh" userId="5a81ff42f2610943" providerId="LiveId" clId="{592F0127-9D14-46BB-94F3-163C23DBEEBC}" dt="2024-07-21T21:13:33.246" v="1031" actId="26606"/>
          <ac:spMkLst>
            <pc:docMk/>
            <pc:sldMk cId="2865639312" sldId="290"/>
            <ac:spMk id="17" creationId="{CA8ACC6B-EC7C-4E3C-8D08-C0A3AA40779C}"/>
          </ac:spMkLst>
        </pc:spChg>
        <pc:graphicFrameChg chg="add mod">
          <ac:chgData name="Omi Singh" userId="5a81ff42f2610943" providerId="LiveId" clId="{592F0127-9D14-46BB-94F3-163C23DBEEBC}" dt="2024-07-21T21:13:08.247" v="1024"/>
          <ac:graphicFrameMkLst>
            <pc:docMk/>
            <pc:sldMk cId="2865639312" sldId="290"/>
            <ac:graphicFrameMk id="8" creationId="{AA7EBEDA-1EDD-6750-59DD-5B80F12F5072}"/>
          </ac:graphicFrameMkLst>
        </pc:graphicFrameChg>
        <pc:graphicFrameChg chg="add mod modGraphic">
          <ac:chgData name="Omi Singh" userId="5a81ff42f2610943" providerId="LiveId" clId="{592F0127-9D14-46BB-94F3-163C23DBEEBC}" dt="2024-07-21T21:13:35.422" v="1032"/>
          <ac:graphicFrameMkLst>
            <pc:docMk/>
            <pc:sldMk cId="2865639312" sldId="290"/>
            <ac:graphicFrameMk id="10" creationId="{DC1F2286-E6EA-495A-642E-1E3962D5AF61}"/>
          </ac:graphicFrameMkLst>
        </pc:graphicFrameChg>
        <pc:picChg chg="add del mod">
          <ac:chgData name="Omi Singh" userId="5a81ff42f2610943" providerId="LiveId" clId="{592F0127-9D14-46BB-94F3-163C23DBEEBC}" dt="2024-07-21T21:10:00.657" v="1000"/>
          <ac:picMkLst>
            <pc:docMk/>
            <pc:sldMk cId="2865639312" sldId="290"/>
            <ac:picMk id="3" creationId="{566676C9-188C-2821-F016-D8AE30219E79}"/>
          </ac:picMkLst>
        </pc:picChg>
        <pc:picChg chg="add mod">
          <ac:chgData name="Omi Singh" userId="5a81ff42f2610943" providerId="LiveId" clId="{592F0127-9D14-46BB-94F3-163C23DBEEBC}" dt="2024-07-21T21:09:56.296" v="997"/>
          <ac:picMkLst>
            <pc:docMk/>
            <pc:sldMk cId="2865639312" sldId="290"/>
            <ac:picMk id="6" creationId="{566676C9-188C-2821-F016-D8AE30219E79}"/>
          </ac:picMkLst>
        </pc:picChg>
        <pc:picChg chg="add mod">
          <ac:chgData name="Omi Singh" userId="5a81ff42f2610943" providerId="LiveId" clId="{592F0127-9D14-46BB-94F3-163C23DBEEBC}" dt="2024-07-21T21:13:18.740" v="1028"/>
          <ac:picMkLst>
            <pc:docMk/>
            <pc:sldMk cId="2865639312" sldId="290"/>
            <ac:picMk id="9" creationId="{006CC23C-0364-CDDE-1DD4-34CB57A846C1}"/>
          </ac:picMkLst>
        </pc:picChg>
        <pc:picChg chg="add del mod ord">
          <ac:chgData name="Omi Singh" userId="5a81ff42f2610943" providerId="LiveId" clId="{592F0127-9D14-46BB-94F3-163C23DBEEBC}" dt="2024-07-21T21:14:26.846" v="1036" actId="478"/>
          <ac:picMkLst>
            <pc:docMk/>
            <pc:sldMk cId="2865639312" sldId="290"/>
            <ac:picMk id="12" creationId="{B6850F8C-9B7D-6BCE-B936-B35678DC2177}"/>
          </ac:picMkLst>
        </pc:picChg>
        <pc:picChg chg="add mod ord">
          <ac:chgData name="Omi Singh" userId="5a81ff42f2610943" providerId="LiveId" clId="{592F0127-9D14-46BB-94F3-163C23DBEEBC}" dt="2024-07-21T21:25:19.400" v="1310" actId="1076"/>
          <ac:picMkLst>
            <pc:docMk/>
            <pc:sldMk cId="2865639312" sldId="290"/>
            <ac:picMk id="18" creationId="{0FBBD8E7-2028-0EB9-FC9C-5A36C34ACA35}"/>
          </ac:picMkLst>
        </pc:picChg>
      </pc:sldChg>
      <pc:sldChg chg="addSp delSp modSp add mod modClrScheme chgLayout modNotesTx">
        <pc:chgData name="Omi Singh" userId="5a81ff42f2610943" providerId="LiveId" clId="{592F0127-9D14-46BB-94F3-163C23DBEEBC}" dt="2024-07-22T00:12:51.639" v="4717" actId="313"/>
        <pc:sldMkLst>
          <pc:docMk/>
          <pc:sldMk cId="1955689413" sldId="291"/>
        </pc:sldMkLst>
        <pc:spChg chg="mod ord">
          <ac:chgData name="Omi Singh" userId="5a81ff42f2610943" providerId="LiveId" clId="{592F0127-9D14-46BB-94F3-163C23DBEEBC}" dt="2024-07-21T22:11:29.253" v="1520" actId="20577"/>
          <ac:spMkLst>
            <pc:docMk/>
            <pc:sldMk cId="1955689413" sldId="291"/>
            <ac:spMk id="2" creationId="{53857D42-F061-4EA3-A563-C6A3235CF515}"/>
          </ac:spMkLst>
        </pc:spChg>
        <pc:spChg chg="add del mod ord">
          <ac:chgData name="Omi Singh" userId="5a81ff42f2610943" providerId="LiveId" clId="{592F0127-9D14-46BB-94F3-163C23DBEEBC}" dt="2024-07-21T21:19:12.053" v="1102" actId="22"/>
          <ac:spMkLst>
            <pc:docMk/>
            <pc:sldMk cId="1955689413" sldId="291"/>
            <ac:spMk id="3" creationId="{295A31C7-DF5D-BE60-1596-2019DB0EB710}"/>
          </ac:spMkLst>
        </pc:spChg>
        <pc:spChg chg="mod ord">
          <ac:chgData name="Omi Singh" userId="5a81ff42f2610943" providerId="LiveId" clId="{592F0127-9D14-46BB-94F3-163C23DBEEBC}" dt="2024-07-21T22:11:13.872" v="1502" actId="255"/>
          <ac:spMkLst>
            <pc:docMk/>
            <pc:sldMk cId="1955689413" sldId="291"/>
            <ac:spMk id="4" creationId="{6DF74BD5-B1E5-F7D3-FE05-1A677F6CEFCD}"/>
          </ac:spMkLst>
        </pc:spChg>
        <pc:spChg chg="add del mod">
          <ac:chgData name="Omi Singh" userId="5a81ff42f2610943" providerId="LiveId" clId="{592F0127-9D14-46BB-94F3-163C23DBEEBC}" dt="2024-07-21T21:24:47.547" v="1301"/>
          <ac:spMkLst>
            <pc:docMk/>
            <pc:sldMk cId="1955689413" sldId="291"/>
            <ac:spMk id="8" creationId="{D642A2D0-ADD8-BF0B-4030-FDCBBBE6B28F}"/>
          </ac:spMkLst>
        </pc:spChg>
        <pc:picChg chg="add del mod ord">
          <ac:chgData name="Omi Singh" userId="5a81ff42f2610943" providerId="LiveId" clId="{592F0127-9D14-46BB-94F3-163C23DBEEBC}" dt="2024-07-21T21:24:41.036" v="1298" actId="21"/>
          <ac:picMkLst>
            <pc:docMk/>
            <pc:sldMk cId="1955689413" sldId="291"/>
            <ac:picMk id="6" creationId="{88AB5DE3-E05A-FAE0-730E-82CEC40B3209}"/>
          </ac:picMkLst>
        </pc:picChg>
        <pc:picChg chg="add mod">
          <ac:chgData name="Omi Singh" userId="5a81ff42f2610943" providerId="LiveId" clId="{592F0127-9D14-46BB-94F3-163C23DBEEBC}" dt="2024-07-21T21:25:02.686" v="1307" actId="14100"/>
          <ac:picMkLst>
            <pc:docMk/>
            <pc:sldMk cId="1955689413" sldId="291"/>
            <ac:picMk id="9" creationId="{B4725F40-2537-BA0D-A17E-9E33E6E385AC}"/>
          </ac:picMkLst>
        </pc:picChg>
      </pc:sldChg>
      <pc:sldChg chg="addSp delSp modSp add mod ord modNotesTx">
        <pc:chgData name="Omi Singh" userId="5a81ff42f2610943" providerId="LiveId" clId="{592F0127-9D14-46BB-94F3-163C23DBEEBC}" dt="2024-07-22T00:55:56.934" v="5719" actId="20577"/>
        <pc:sldMkLst>
          <pc:docMk/>
          <pc:sldMk cId="717417787" sldId="292"/>
        </pc:sldMkLst>
        <pc:spChg chg="mod">
          <ac:chgData name="Omi Singh" userId="5a81ff42f2610943" providerId="LiveId" clId="{592F0127-9D14-46BB-94F3-163C23DBEEBC}" dt="2024-07-21T22:36:47.574" v="2072" actId="1076"/>
          <ac:spMkLst>
            <pc:docMk/>
            <pc:sldMk cId="717417787" sldId="292"/>
            <ac:spMk id="2" creationId="{53857D42-F061-4EA3-A563-C6A3235CF515}"/>
          </ac:spMkLst>
        </pc:spChg>
        <pc:spChg chg="mod">
          <ac:chgData name="Omi Singh" userId="5a81ff42f2610943" providerId="LiveId" clId="{592F0127-9D14-46BB-94F3-163C23DBEEBC}" dt="2024-07-22T00:52:32.412" v="5085" actId="20577"/>
          <ac:spMkLst>
            <pc:docMk/>
            <pc:sldMk cId="717417787" sldId="292"/>
            <ac:spMk id="4" creationId="{6DF74BD5-B1E5-F7D3-FE05-1A677F6CEFCD}"/>
          </ac:spMkLst>
        </pc:spChg>
        <pc:picChg chg="add del">
          <ac:chgData name="Omi Singh" userId="5a81ff42f2610943" providerId="LiveId" clId="{592F0127-9D14-46BB-94F3-163C23DBEEBC}" dt="2024-07-21T21:24:45.949" v="1300" actId="21"/>
          <ac:picMkLst>
            <pc:docMk/>
            <pc:sldMk cId="717417787" sldId="292"/>
            <ac:picMk id="5" creationId="{B4725F40-2537-BA0D-A17E-9E33E6E385AC}"/>
          </ac:picMkLst>
        </pc:picChg>
        <pc:picChg chg="add mod">
          <ac:chgData name="Omi Singh" userId="5a81ff42f2610943" providerId="LiveId" clId="{592F0127-9D14-46BB-94F3-163C23DBEEBC}" dt="2024-07-21T22:05:24.729" v="1339" actId="1076"/>
          <ac:picMkLst>
            <pc:docMk/>
            <pc:sldMk cId="717417787" sldId="292"/>
            <ac:picMk id="6" creationId="{05F44410-6AB8-D8C9-72E2-5CE775336248}"/>
          </ac:picMkLst>
        </pc:picChg>
      </pc:sldChg>
      <pc:sldChg chg="modSp new mod modNotesTx">
        <pc:chgData name="Omi Singh" userId="5a81ff42f2610943" providerId="LiveId" clId="{592F0127-9D14-46BB-94F3-163C23DBEEBC}" dt="2024-07-22T01:24:03.852" v="6296" actId="20577"/>
        <pc:sldMkLst>
          <pc:docMk/>
          <pc:sldMk cId="2086969473" sldId="293"/>
        </pc:sldMkLst>
        <pc:spChg chg="mod">
          <ac:chgData name="Omi Singh" userId="5a81ff42f2610943" providerId="LiveId" clId="{592F0127-9D14-46BB-94F3-163C23DBEEBC}" dt="2024-07-21T22:14:52.758" v="1606" actId="255"/>
          <ac:spMkLst>
            <pc:docMk/>
            <pc:sldMk cId="2086969473" sldId="293"/>
            <ac:spMk id="2" creationId="{4B8A9ED1-0990-B2B6-9198-9D9C08330F8B}"/>
          </ac:spMkLst>
        </pc:spChg>
        <pc:spChg chg="mod">
          <ac:chgData name="Omi Singh" userId="5a81ff42f2610943" providerId="LiveId" clId="{592F0127-9D14-46BB-94F3-163C23DBEEBC}" dt="2024-07-22T01:24:03.852" v="6296" actId="20577"/>
          <ac:spMkLst>
            <pc:docMk/>
            <pc:sldMk cId="2086969473" sldId="293"/>
            <ac:spMk id="3" creationId="{DFF04895-61EE-85B9-F18F-5B936DD24B06}"/>
          </ac:spMkLst>
        </pc:spChg>
      </pc:sldChg>
      <pc:sldChg chg="addSp delSp modSp new mod modNotesTx">
        <pc:chgData name="Omi Singh" userId="5a81ff42f2610943" providerId="LiveId" clId="{592F0127-9D14-46BB-94F3-163C23DBEEBC}" dt="2024-07-22T01:15:44.390" v="6260" actId="20577"/>
        <pc:sldMkLst>
          <pc:docMk/>
          <pc:sldMk cId="560255870" sldId="294"/>
        </pc:sldMkLst>
        <pc:spChg chg="mod">
          <ac:chgData name="Omi Singh" userId="5a81ff42f2610943" providerId="LiveId" clId="{592F0127-9D14-46BB-94F3-163C23DBEEBC}" dt="2024-07-21T22:48:43.269" v="2863" actId="14100"/>
          <ac:spMkLst>
            <pc:docMk/>
            <pc:sldMk cId="560255870" sldId="294"/>
            <ac:spMk id="2" creationId="{49A5C570-B3E6-4E65-F2AE-29B665C8AA48}"/>
          </ac:spMkLst>
        </pc:spChg>
        <pc:spChg chg="mod">
          <ac:chgData name="Omi Singh" userId="5a81ff42f2610943" providerId="LiveId" clId="{592F0127-9D14-46BB-94F3-163C23DBEEBC}" dt="2024-07-21T22:49:12.775" v="2872" actId="1076"/>
          <ac:spMkLst>
            <pc:docMk/>
            <pc:sldMk cId="560255870" sldId="294"/>
            <ac:spMk id="3" creationId="{B79ED6EF-5F14-CC9E-483D-B9AE2F14848B}"/>
          </ac:spMkLst>
        </pc:spChg>
        <pc:spChg chg="del">
          <ac:chgData name="Omi Singh" userId="5a81ff42f2610943" providerId="LiveId" clId="{592F0127-9D14-46BB-94F3-163C23DBEEBC}" dt="2024-07-21T22:33:45.977" v="1960"/>
          <ac:spMkLst>
            <pc:docMk/>
            <pc:sldMk cId="560255870" sldId="294"/>
            <ac:spMk id="4" creationId="{D554E62F-672C-0BAA-6A9E-70C836E3FD32}"/>
          </ac:spMkLst>
        </pc:spChg>
        <pc:picChg chg="add mod">
          <ac:chgData name="Omi Singh" userId="5a81ff42f2610943" providerId="LiveId" clId="{592F0127-9D14-46BB-94F3-163C23DBEEBC}" dt="2024-07-21T22:49:19.336" v="2875" actId="14100"/>
          <ac:picMkLst>
            <pc:docMk/>
            <pc:sldMk cId="560255870" sldId="294"/>
            <ac:picMk id="17" creationId="{73177ADA-831D-AF8D-133D-BF8B24D45230}"/>
          </ac:picMkLst>
        </pc:picChg>
      </pc:sldChg>
    </pc:docChg>
  </pc:docChgLst>
  <pc:docChgLst>
    <pc:chgData name="Onkar Singh" userId="7142d4e8-959c-43eb-8636-e3ca76370d1f" providerId="ADAL" clId="{331A49B8-DBEF-4650-9E88-F1D4B4D4B990}"/>
    <pc:docChg chg="modSld">
      <pc:chgData name="Onkar Singh" userId="7142d4e8-959c-43eb-8636-e3ca76370d1f" providerId="ADAL" clId="{331A49B8-DBEF-4650-9E88-F1D4B4D4B990}" dt="2023-12-01T23:12:12.374" v="13"/>
      <pc:docMkLst>
        <pc:docMk/>
      </pc:docMkLst>
      <pc:sldChg chg="addSp delSp delDesignElem">
        <pc:chgData name="Onkar Singh" userId="7142d4e8-959c-43eb-8636-e3ca76370d1f" providerId="ADAL" clId="{331A49B8-DBEF-4650-9E88-F1D4B4D4B990}" dt="2023-12-01T23:12:12.374" v="13"/>
        <pc:sldMkLst>
          <pc:docMk/>
          <pc:sldMk cId="2363560851" sldId="256"/>
        </pc:sldMkLst>
        <pc:picChg chg="add del">
          <ac:chgData name="Onkar Singh" userId="7142d4e8-959c-43eb-8636-e3ca76370d1f" providerId="ADAL" clId="{331A49B8-DBEF-4650-9E88-F1D4B4D4B990}" dt="2023-12-01T23:12:12.374" v="13"/>
          <ac:picMkLst>
            <pc:docMk/>
            <pc:sldMk cId="2363560851" sldId="256"/>
            <ac:picMk id="10" creationId="{2BFB581C-2142-4222-9A3B-905AD6C09535}"/>
          </ac:picMkLst>
        </pc:picChg>
      </pc:sldChg>
      <pc:sldChg chg="addSp delSp delDesignElem">
        <pc:chgData name="Onkar Singh" userId="7142d4e8-959c-43eb-8636-e3ca76370d1f" providerId="ADAL" clId="{331A49B8-DBEF-4650-9E88-F1D4B4D4B990}" dt="2023-12-01T23:12:12.374" v="13"/>
        <pc:sldMkLst>
          <pc:docMk/>
          <pc:sldMk cId="1379403171" sldId="257"/>
        </pc:sldMkLst>
        <pc:spChg chg="add del">
          <ac:chgData name="Onkar Singh" userId="7142d4e8-959c-43eb-8636-e3ca76370d1f" providerId="ADAL" clId="{331A49B8-DBEF-4650-9E88-F1D4B4D4B990}" dt="2023-12-01T23:12:12.374" v="13"/>
          <ac:spMkLst>
            <pc:docMk/>
            <pc:sldMk cId="1379403171" sldId="257"/>
            <ac:spMk id="10" creationId="{95CB840F-8E41-4CA5-B79B-25CC80AD234A}"/>
          </ac:spMkLst>
        </pc:spChg>
      </pc:sldChg>
      <pc:sldChg chg="addSp delSp delDesignElem">
        <pc:chgData name="Onkar Singh" userId="7142d4e8-959c-43eb-8636-e3ca76370d1f" providerId="ADAL" clId="{331A49B8-DBEF-4650-9E88-F1D4B4D4B990}" dt="2023-12-01T23:12:12.374" v="13"/>
        <pc:sldMkLst>
          <pc:docMk/>
          <pc:sldMk cId="4086091380" sldId="258"/>
        </pc:sldMkLst>
        <pc:spChg chg="add del">
          <ac:chgData name="Onkar Singh" userId="7142d4e8-959c-43eb-8636-e3ca76370d1f" providerId="ADAL" clId="{331A49B8-DBEF-4650-9E88-F1D4B4D4B990}" dt="2023-12-01T23:12:12.374" v="13"/>
          <ac:spMkLst>
            <pc:docMk/>
            <pc:sldMk cId="4086091380" sldId="258"/>
            <ac:spMk id="12" creationId="{95CB840F-8E41-4CA5-B79B-25CC80AD234A}"/>
          </ac:spMkLst>
        </pc:spChg>
      </pc:sldChg>
      <pc:sldChg chg="addSp delSp delDesignElem">
        <pc:chgData name="Onkar Singh" userId="7142d4e8-959c-43eb-8636-e3ca76370d1f" providerId="ADAL" clId="{331A49B8-DBEF-4650-9E88-F1D4B4D4B990}" dt="2023-12-01T23:12:12.374" v="13"/>
        <pc:sldMkLst>
          <pc:docMk/>
          <pc:sldMk cId="3722205924" sldId="259"/>
        </pc:sldMkLst>
        <pc:spChg chg="add del">
          <ac:chgData name="Onkar Singh" userId="7142d4e8-959c-43eb-8636-e3ca76370d1f" providerId="ADAL" clId="{331A49B8-DBEF-4650-9E88-F1D4B4D4B990}" dt="2023-12-01T23:12:12.374" v="13"/>
          <ac:spMkLst>
            <pc:docMk/>
            <pc:sldMk cId="3722205924" sldId="259"/>
            <ac:spMk id="10" creationId="{95CB840F-8E41-4CA5-B79B-25CC80AD234A}"/>
          </ac:spMkLst>
        </pc:spChg>
      </pc:sldChg>
      <pc:sldChg chg="addSp delSp delDesignElem">
        <pc:chgData name="Onkar Singh" userId="7142d4e8-959c-43eb-8636-e3ca76370d1f" providerId="ADAL" clId="{331A49B8-DBEF-4650-9E88-F1D4B4D4B990}" dt="2023-12-01T23:12:12.374" v="13"/>
        <pc:sldMkLst>
          <pc:docMk/>
          <pc:sldMk cId="1539566129" sldId="260"/>
        </pc:sldMkLst>
        <pc:spChg chg="add del">
          <ac:chgData name="Onkar Singh" userId="7142d4e8-959c-43eb-8636-e3ca76370d1f" providerId="ADAL" clId="{331A49B8-DBEF-4650-9E88-F1D4B4D4B990}" dt="2023-12-01T23:12:12.374" v="13"/>
          <ac:spMkLst>
            <pc:docMk/>
            <pc:sldMk cId="1539566129" sldId="260"/>
            <ac:spMk id="10" creationId="{95CB840F-8E41-4CA5-B79B-25CC80AD234A}"/>
          </ac:spMkLst>
        </pc:spChg>
      </pc:sldChg>
      <pc:sldChg chg="addSp delSp delDesignElem">
        <pc:chgData name="Onkar Singh" userId="7142d4e8-959c-43eb-8636-e3ca76370d1f" providerId="ADAL" clId="{331A49B8-DBEF-4650-9E88-F1D4B4D4B990}" dt="2023-12-01T23:12:12.374" v="13"/>
        <pc:sldMkLst>
          <pc:docMk/>
          <pc:sldMk cId="2896488827" sldId="261"/>
        </pc:sldMkLst>
        <pc:spChg chg="add del">
          <ac:chgData name="Onkar Singh" userId="7142d4e8-959c-43eb-8636-e3ca76370d1f" providerId="ADAL" clId="{331A49B8-DBEF-4650-9E88-F1D4B4D4B990}" dt="2023-12-01T23:12:12.374" v="13"/>
          <ac:spMkLst>
            <pc:docMk/>
            <pc:sldMk cId="2896488827" sldId="261"/>
            <ac:spMk id="10" creationId="{95CB840F-8E41-4CA5-B79B-25CC80AD234A}"/>
          </ac:spMkLst>
        </pc:spChg>
      </pc:sldChg>
      <pc:sldChg chg="addSp delSp delDesignElem">
        <pc:chgData name="Onkar Singh" userId="7142d4e8-959c-43eb-8636-e3ca76370d1f" providerId="ADAL" clId="{331A49B8-DBEF-4650-9E88-F1D4B4D4B990}" dt="2023-12-01T23:12:12.374" v="13"/>
        <pc:sldMkLst>
          <pc:docMk/>
          <pc:sldMk cId="1414760385" sldId="262"/>
        </pc:sldMkLst>
        <pc:spChg chg="add del">
          <ac:chgData name="Onkar Singh" userId="7142d4e8-959c-43eb-8636-e3ca76370d1f" providerId="ADAL" clId="{331A49B8-DBEF-4650-9E88-F1D4B4D4B990}" dt="2023-12-01T23:12:12.374" v="13"/>
          <ac:spMkLst>
            <pc:docMk/>
            <pc:sldMk cId="1414760385" sldId="262"/>
            <ac:spMk id="10" creationId="{95CB840F-8E41-4CA5-B79B-25CC80AD234A}"/>
          </ac:spMkLst>
        </pc:spChg>
      </pc:sldChg>
      <pc:sldChg chg="addSp delSp delDesignElem">
        <pc:chgData name="Onkar Singh" userId="7142d4e8-959c-43eb-8636-e3ca76370d1f" providerId="ADAL" clId="{331A49B8-DBEF-4650-9E88-F1D4B4D4B990}" dt="2023-12-01T23:12:12.374" v="13"/>
        <pc:sldMkLst>
          <pc:docMk/>
          <pc:sldMk cId="313736342" sldId="263"/>
        </pc:sldMkLst>
        <pc:spChg chg="add del">
          <ac:chgData name="Onkar Singh" userId="7142d4e8-959c-43eb-8636-e3ca76370d1f" providerId="ADAL" clId="{331A49B8-DBEF-4650-9E88-F1D4B4D4B990}" dt="2023-12-01T23:12:12.374" v="13"/>
          <ac:spMkLst>
            <pc:docMk/>
            <pc:sldMk cId="313736342" sldId="263"/>
            <ac:spMk id="10" creationId="{95CB840F-8E41-4CA5-B79B-25CC80AD234A}"/>
          </ac:spMkLst>
        </pc:spChg>
      </pc:sldChg>
      <pc:sldChg chg="addSp delSp delDesignElem">
        <pc:chgData name="Onkar Singh" userId="7142d4e8-959c-43eb-8636-e3ca76370d1f" providerId="ADAL" clId="{331A49B8-DBEF-4650-9E88-F1D4B4D4B990}" dt="2023-12-01T23:12:12.374" v="13"/>
        <pc:sldMkLst>
          <pc:docMk/>
          <pc:sldMk cId="2398549963" sldId="264"/>
        </pc:sldMkLst>
        <pc:spChg chg="add del">
          <ac:chgData name="Onkar Singh" userId="7142d4e8-959c-43eb-8636-e3ca76370d1f" providerId="ADAL" clId="{331A49B8-DBEF-4650-9E88-F1D4B4D4B990}" dt="2023-12-01T23:12:12.374" v="13"/>
          <ac:spMkLst>
            <pc:docMk/>
            <pc:sldMk cId="2398549963" sldId="264"/>
            <ac:spMk id="10" creationId="{95CB840F-8E41-4CA5-B79B-25CC80AD234A}"/>
          </ac:spMkLst>
        </pc:spChg>
      </pc:sldChg>
      <pc:sldChg chg="addSp delSp delDesignElem">
        <pc:chgData name="Onkar Singh" userId="7142d4e8-959c-43eb-8636-e3ca76370d1f" providerId="ADAL" clId="{331A49B8-DBEF-4650-9E88-F1D4B4D4B990}" dt="2023-12-01T23:12:12.374" v="13"/>
        <pc:sldMkLst>
          <pc:docMk/>
          <pc:sldMk cId="476682376" sldId="265"/>
        </pc:sldMkLst>
        <pc:spChg chg="add del">
          <ac:chgData name="Onkar Singh" userId="7142d4e8-959c-43eb-8636-e3ca76370d1f" providerId="ADAL" clId="{331A49B8-DBEF-4650-9E88-F1D4B4D4B990}" dt="2023-12-01T23:12:12.374" v="13"/>
          <ac:spMkLst>
            <pc:docMk/>
            <pc:sldMk cId="476682376" sldId="265"/>
            <ac:spMk id="14" creationId="{95CB840F-8E41-4CA5-B79B-25CC80AD234A}"/>
          </ac:spMkLst>
        </pc:spChg>
      </pc:sldChg>
      <pc:sldChg chg="addSp delSp delDesignElem">
        <pc:chgData name="Onkar Singh" userId="7142d4e8-959c-43eb-8636-e3ca76370d1f" providerId="ADAL" clId="{331A49B8-DBEF-4650-9E88-F1D4B4D4B990}" dt="2023-12-01T23:12:12.374" v="13"/>
        <pc:sldMkLst>
          <pc:docMk/>
          <pc:sldMk cId="3013928048" sldId="266"/>
        </pc:sldMkLst>
        <pc:spChg chg="add del">
          <ac:chgData name="Onkar Singh" userId="7142d4e8-959c-43eb-8636-e3ca76370d1f" providerId="ADAL" clId="{331A49B8-DBEF-4650-9E88-F1D4B4D4B990}" dt="2023-12-01T23:12:12.374" v="13"/>
          <ac:spMkLst>
            <pc:docMk/>
            <pc:sldMk cId="3013928048" sldId="266"/>
            <ac:spMk id="29" creationId="{95CB840F-8E41-4CA5-B79B-25CC80AD234A}"/>
          </ac:spMkLst>
        </pc:spChg>
      </pc:sldChg>
      <pc:sldChg chg="addSp delSp delDesignElem">
        <pc:chgData name="Onkar Singh" userId="7142d4e8-959c-43eb-8636-e3ca76370d1f" providerId="ADAL" clId="{331A49B8-DBEF-4650-9E88-F1D4B4D4B990}" dt="2023-12-01T23:12:12.374" v="13"/>
        <pc:sldMkLst>
          <pc:docMk/>
          <pc:sldMk cId="1500511282" sldId="269"/>
        </pc:sldMkLst>
        <pc:picChg chg="add del">
          <ac:chgData name="Onkar Singh" userId="7142d4e8-959c-43eb-8636-e3ca76370d1f" providerId="ADAL" clId="{331A49B8-DBEF-4650-9E88-F1D4B4D4B990}" dt="2023-12-01T23:12:12.374" v="13"/>
          <ac:picMkLst>
            <pc:docMk/>
            <pc:sldMk cId="1500511282" sldId="269"/>
            <ac:picMk id="11" creationId="{76AAFF90-89E1-46D5-B8B5-3BFDBB92D867}"/>
          </ac:picMkLst>
        </pc:picChg>
      </pc:sldChg>
    </pc:docChg>
  </pc:docChgLst>
  <pc:docChgLst>
    <pc:chgData name="Omi Singh" userId="5a81ff42f2610943" providerId="LiveId" clId="{C77B4DD1-8E71-4083-B5DD-0762F8BDE50C}"/>
    <pc:docChg chg="undo custSel modSld">
      <pc:chgData name="Omi Singh" userId="5a81ff42f2610943" providerId="LiveId" clId="{C77B4DD1-8E71-4083-B5DD-0762F8BDE50C}" dt="2024-10-30T01:33:20.728" v="6" actId="26606"/>
      <pc:docMkLst>
        <pc:docMk/>
      </pc:docMkLst>
      <pc:sldChg chg="addSp delSp modSp mod modClrScheme delDesignElem chgLayout">
        <pc:chgData name="Omi Singh" userId="5a81ff42f2610943" providerId="LiveId" clId="{C77B4DD1-8E71-4083-B5DD-0762F8BDE50C}" dt="2024-10-30T01:33:20.728" v="6" actId="26606"/>
        <pc:sldMkLst>
          <pc:docMk/>
          <pc:sldMk cId="1500511282" sldId="269"/>
        </pc:sldMkLst>
        <pc:spChg chg="mod">
          <ac:chgData name="Omi Singh" userId="5a81ff42f2610943" providerId="LiveId" clId="{C77B4DD1-8E71-4083-B5DD-0762F8BDE50C}" dt="2024-10-30T01:32:59.162" v="0" actId="20577"/>
          <ac:spMkLst>
            <pc:docMk/>
            <pc:sldMk cId="1500511282" sldId="269"/>
            <ac:spMk id="2" creationId="{2EC69AA0-61A7-8E5C-A0FB-6D57A02ACF2E}"/>
          </ac:spMkLst>
        </pc:spChg>
        <pc:spChg chg="add del mod ord">
          <ac:chgData name="Omi Singh" userId="5a81ff42f2610943" providerId="LiveId" clId="{C77B4DD1-8E71-4083-B5DD-0762F8BDE50C}" dt="2024-10-30T01:33:15.277" v="3" actId="700"/>
          <ac:spMkLst>
            <pc:docMk/>
            <pc:sldMk cId="1500511282" sldId="269"/>
            <ac:spMk id="3" creationId="{D148FBCA-5BA0-63EC-95E3-58A6124DD1C3}"/>
          </ac:spMkLst>
        </pc:spChg>
        <pc:spChg chg="mod ord">
          <ac:chgData name="Omi Singh" userId="5a81ff42f2610943" providerId="LiveId" clId="{C77B4DD1-8E71-4083-B5DD-0762F8BDE50C}" dt="2024-10-30T01:33:20.728" v="6" actId="26606"/>
          <ac:spMkLst>
            <pc:docMk/>
            <pc:sldMk cId="1500511282" sldId="269"/>
            <ac:spMk id="4" creationId="{72073D72-F870-4E72-99C7-833F382982CF}"/>
          </ac:spMkLst>
        </pc:spChg>
        <pc:picChg chg="mod">
          <ac:chgData name="Omi Singh" userId="5a81ff42f2610943" providerId="LiveId" clId="{C77B4DD1-8E71-4083-B5DD-0762F8BDE50C}" dt="2024-10-30T01:33:20.728" v="6" actId="26606"/>
          <ac:picMkLst>
            <pc:docMk/>
            <pc:sldMk cId="1500511282" sldId="269"/>
            <ac:picMk id="8" creationId="{4FFE1967-F359-4B1B-BD9C-74CE94738F26}"/>
          </ac:picMkLst>
        </pc:picChg>
        <pc:picChg chg="add del">
          <ac:chgData name="Omi Singh" userId="5a81ff42f2610943" providerId="LiveId" clId="{C77B4DD1-8E71-4083-B5DD-0762F8BDE50C}" dt="2024-10-30T01:33:20.728" v="6" actId="26606"/>
          <ac:picMkLst>
            <pc:docMk/>
            <pc:sldMk cId="1500511282" sldId="269"/>
            <ac:picMk id="11" creationId="{76AAFF90-89E1-46D5-B8B5-3BFDBB92D867}"/>
          </ac:picMkLst>
        </pc:picChg>
        <pc:picChg chg="add">
          <ac:chgData name="Omi Singh" userId="5a81ff42f2610943" providerId="LiveId" clId="{C77B4DD1-8E71-4083-B5DD-0762F8BDE50C}" dt="2024-10-30T01:33:20.728" v="6" actId="26606"/>
          <ac:picMkLst>
            <pc:docMk/>
            <pc:sldMk cId="1500511282" sldId="269"/>
            <ac:picMk id="16" creationId="{76AAFF90-89E1-46D5-B8B5-3BFDBB92D867}"/>
          </ac:picMkLst>
        </pc:picChg>
      </pc:sldChg>
    </pc:docChg>
  </pc:docChgLst>
  <pc:docChgLst>
    <pc:chgData name="Onkar Singh" userId="7142d4e8-959c-43eb-8636-e3ca76370d1f" providerId="ADAL" clId="{2F01D753-A486-4B7F-B8CB-2F6219C3187E}"/>
    <pc:docChg chg="undo redo custSel addSld delSld modSld sldOrd">
      <pc:chgData name="Onkar Singh" userId="7142d4e8-959c-43eb-8636-e3ca76370d1f" providerId="ADAL" clId="{2F01D753-A486-4B7F-B8CB-2F6219C3187E}" dt="2024-07-14T22:04:56.861" v="8621" actId="20577"/>
      <pc:docMkLst>
        <pc:docMk/>
      </pc:docMkLst>
      <pc:sldChg chg="modSp mod modNotesTx">
        <pc:chgData name="Onkar Singh" userId="7142d4e8-959c-43eb-8636-e3ca76370d1f" providerId="ADAL" clId="{2F01D753-A486-4B7F-B8CB-2F6219C3187E}" dt="2024-07-09T23:40:54.696" v="3197" actId="20577"/>
        <pc:sldMkLst>
          <pc:docMk/>
          <pc:sldMk cId="2363560851" sldId="256"/>
        </pc:sldMkLst>
        <pc:spChg chg="mod">
          <ac:chgData name="Onkar Singh" userId="7142d4e8-959c-43eb-8636-e3ca76370d1f" providerId="ADAL" clId="{2F01D753-A486-4B7F-B8CB-2F6219C3187E}" dt="2024-07-09T15:32:26.103" v="65" actId="1076"/>
          <ac:spMkLst>
            <pc:docMk/>
            <pc:sldMk cId="2363560851" sldId="256"/>
            <ac:spMk id="2" creationId="{947D6D27-A93D-4420-8680-76BCC3525F0D}"/>
          </ac:spMkLst>
        </pc:spChg>
        <pc:picChg chg="mod">
          <ac:chgData name="Onkar Singh" userId="7142d4e8-959c-43eb-8636-e3ca76370d1f" providerId="ADAL" clId="{2F01D753-A486-4B7F-B8CB-2F6219C3187E}" dt="2024-07-09T21:53:06.150" v="1548" actId="14826"/>
          <ac:picMkLst>
            <pc:docMk/>
            <pc:sldMk cId="2363560851" sldId="256"/>
            <ac:picMk id="5" creationId="{B27C14E9-2BAE-4C2B-8EE9-078F4105D1CA}"/>
          </ac:picMkLst>
        </pc:picChg>
      </pc:sldChg>
      <pc:sldChg chg="del ord modNotesTx">
        <pc:chgData name="Onkar Singh" userId="7142d4e8-959c-43eb-8636-e3ca76370d1f" providerId="ADAL" clId="{2F01D753-A486-4B7F-B8CB-2F6219C3187E}" dt="2024-07-09T16:04:33.965" v="543" actId="47"/>
        <pc:sldMkLst>
          <pc:docMk/>
          <pc:sldMk cId="1379403171" sldId="257"/>
        </pc:sldMkLst>
      </pc:sldChg>
      <pc:sldChg chg="del modNotesTx">
        <pc:chgData name="Onkar Singh" userId="7142d4e8-959c-43eb-8636-e3ca76370d1f" providerId="ADAL" clId="{2F01D753-A486-4B7F-B8CB-2F6219C3187E}" dt="2024-07-09T15:33:42.427" v="125" actId="47"/>
        <pc:sldMkLst>
          <pc:docMk/>
          <pc:sldMk cId="4086091380" sldId="258"/>
        </pc:sldMkLst>
      </pc:sldChg>
      <pc:sldChg chg="del">
        <pc:chgData name="Onkar Singh" userId="7142d4e8-959c-43eb-8636-e3ca76370d1f" providerId="ADAL" clId="{2F01D753-A486-4B7F-B8CB-2F6219C3187E}" dt="2024-07-09T15:33:43.357" v="127" actId="47"/>
        <pc:sldMkLst>
          <pc:docMk/>
          <pc:sldMk cId="3722205924" sldId="259"/>
        </pc:sldMkLst>
      </pc:sldChg>
      <pc:sldChg chg="del modNotesTx">
        <pc:chgData name="Onkar Singh" userId="7142d4e8-959c-43eb-8636-e3ca76370d1f" providerId="ADAL" clId="{2F01D753-A486-4B7F-B8CB-2F6219C3187E}" dt="2024-07-09T15:33:41.980" v="124" actId="47"/>
        <pc:sldMkLst>
          <pc:docMk/>
          <pc:sldMk cId="1539566129" sldId="260"/>
        </pc:sldMkLst>
      </pc:sldChg>
      <pc:sldChg chg="del modNotesTx">
        <pc:chgData name="Onkar Singh" userId="7142d4e8-959c-43eb-8636-e3ca76370d1f" providerId="ADAL" clId="{2F01D753-A486-4B7F-B8CB-2F6219C3187E}" dt="2024-07-09T15:33:41.449" v="123" actId="47"/>
        <pc:sldMkLst>
          <pc:docMk/>
          <pc:sldMk cId="2896488827" sldId="261"/>
        </pc:sldMkLst>
      </pc:sldChg>
      <pc:sldChg chg="del modNotesTx">
        <pc:chgData name="Onkar Singh" userId="7142d4e8-959c-43eb-8636-e3ca76370d1f" providerId="ADAL" clId="{2F01D753-A486-4B7F-B8CB-2F6219C3187E}" dt="2024-07-09T15:33:42.878" v="126" actId="47"/>
        <pc:sldMkLst>
          <pc:docMk/>
          <pc:sldMk cId="1414760385" sldId="262"/>
        </pc:sldMkLst>
      </pc:sldChg>
      <pc:sldChg chg="del modNotesTx">
        <pc:chgData name="Onkar Singh" userId="7142d4e8-959c-43eb-8636-e3ca76370d1f" providerId="ADAL" clId="{2F01D753-A486-4B7F-B8CB-2F6219C3187E}" dt="2024-07-09T15:33:44.288" v="129" actId="47"/>
        <pc:sldMkLst>
          <pc:docMk/>
          <pc:sldMk cId="313736342" sldId="263"/>
        </pc:sldMkLst>
      </pc:sldChg>
      <pc:sldChg chg="del modNotesTx">
        <pc:chgData name="Onkar Singh" userId="7142d4e8-959c-43eb-8636-e3ca76370d1f" providerId="ADAL" clId="{2F01D753-A486-4B7F-B8CB-2F6219C3187E}" dt="2024-07-09T15:33:43.818" v="128" actId="47"/>
        <pc:sldMkLst>
          <pc:docMk/>
          <pc:sldMk cId="2398549963" sldId="264"/>
        </pc:sldMkLst>
      </pc:sldChg>
      <pc:sldChg chg="del modNotesTx">
        <pc:chgData name="Onkar Singh" userId="7142d4e8-959c-43eb-8636-e3ca76370d1f" providerId="ADAL" clId="{2F01D753-A486-4B7F-B8CB-2F6219C3187E}" dt="2024-07-09T15:33:45.020" v="130" actId="47"/>
        <pc:sldMkLst>
          <pc:docMk/>
          <pc:sldMk cId="476682376" sldId="265"/>
        </pc:sldMkLst>
      </pc:sldChg>
      <pc:sldChg chg="del modNotesTx">
        <pc:chgData name="Onkar Singh" userId="7142d4e8-959c-43eb-8636-e3ca76370d1f" providerId="ADAL" clId="{2F01D753-A486-4B7F-B8CB-2F6219C3187E}" dt="2024-07-09T15:33:46.757" v="131" actId="47"/>
        <pc:sldMkLst>
          <pc:docMk/>
          <pc:sldMk cId="3013928048" sldId="266"/>
        </pc:sldMkLst>
      </pc:sldChg>
      <pc:sldChg chg="addSp delSp modSp mod chgLayout modNotesTx">
        <pc:chgData name="Onkar Singh" userId="7142d4e8-959c-43eb-8636-e3ca76370d1f" providerId="ADAL" clId="{2F01D753-A486-4B7F-B8CB-2F6219C3187E}" dt="2024-07-14T19:10:58.764" v="8577" actId="255"/>
        <pc:sldMkLst>
          <pc:docMk/>
          <pc:sldMk cId="1080108373" sldId="267"/>
        </pc:sldMkLst>
        <pc:spChg chg="mod ord">
          <ac:chgData name="Onkar Singh" userId="7142d4e8-959c-43eb-8636-e3ca76370d1f" providerId="ADAL" clId="{2F01D753-A486-4B7F-B8CB-2F6219C3187E}" dt="2024-07-11T19:44:14.835" v="8347" actId="255"/>
          <ac:spMkLst>
            <pc:docMk/>
            <pc:sldMk cId="1080108373" sldId="267"/>
            <ac:spMk id="2" creationId="{53857D42-F061-4EA3-A563-C6A3235CF515}"/>
          </ac:spMkLst>
        </pc:spChg>
        <pc:spChg chg="del mod">
          <ac:chgData name="Onkar Singh" userId="7142d4e8-959c-43eb-8636-e3ca76370d1f" providerId="ADAL" clId="{2F01D753-A486-4B7F-B8CB-2F6219C3187E}" dt="2024-07-09T21:47:19.735" v="1532" actId="700"/>
          <ac:spMkLst>
            <pc:docMk/>
            <pc:sldMk cId="1080108373" sldId="267"/>
            <ac:spMk id="3" creationId="{7E7B2B4E-5B88-4AEE-92ED-D3C12A57C2C7}"/>
          </ac:spMkLst>
        </pc:spChg>
        <pc:spChg chg="add mod ord">
          <ac:chgData name="Onkar Singh" userId="7142d4e8-959c-43eb-8636-e3ca76370d1f" providerId="ADAL" clId="{2F01D753-A486-4B7F-B8CB-2F6219C3187E}" dt="2024-07-14T19:10:58.764" v="8577" actId="255"/>
          <ac:spMkLst>
            <pc:docMk/>
            <pc:sldMk cId="1080108373" sldId="267"/>
            <ac:spMk id="4" creationId="{6DF74BD5-B1E5-F7D3-FE05-1A677F6CEFCD}"/>
          </ac:spMkLst>
        </pc:spChg>
        <pc:spChg chg="add mod">
          <ac:chgData name="Onkar Singh" userId="7142d4e8-959c-43eb-8636-e3ca76370d1f" providerId="ADAL" clId="{2F01D753-A486-4B7F-B8CB-2F6219C3187E}" dt="2024-07-11T19:27:20.958" v="8202" actId="1076"/>
          <ac:spMkLst>
            <pc:docMk/>
            <pc:sldMk cId="1080108373" sldId="267"/>
            <ac:spMk id="10" creationId="{69608088-53A1-6A0E-AB18-711ACB2D2777}"/>
          </ac:spMkLst>
        </pc:spChg>
        <pc:spChg chg="add mod">
          <ac:chgData name="Onkar Singh" userId="7142d4e8-959c-43eb-8636-e3ca76370d1f" providerId="ADAL" clId="{2F01D753-A486-4B7F-B8CB-2F6219C3187E}" dt="2024-07-11T19:27:28.643" v="8204" actId="1076"/>
          <ac:spMkLst>
            <pc:docMk/>
            <pc:sldMk cId="1080108373" sldId="267"/>
            <ac:spMk id="11" creationId="{ACEA18F2-5563-B269-15CF-A6612C0ADFCB}"/>
          </ac:spMkLst>
        </pc:spChg>
        <pc:picChg chg="add mod">
          <ac:chgData name="Onkar Singh" userId="7142d4e8-959c-43eb-8636-e3ca76370d1f" providerId="ADAL" clId="{2F01D753-A486-4B7F-B8CB-2F6219C3187E}" dt="2024-07-11T19:26:30.207" v="8190" actId="1076"/>
          <ac:picMkLst>
            <pc:docMk/>
            <pc:sldMk cId="1080108373" sldId="267"/>
            <ac:picMk id="5" creationId="{C0F4F387-D6D0-2065-D18E-274D349F1791}"/>
          </ac:picMkLst>
        </pc:picChg>
        <pc:picChg chg="add mod">
          <ac:chgData name="Onkar Singh" userId="7142d4e8-959c-43eb-8636-e3ca76370d1f" providerId="ADAL" clId="{2F01D753-A486-4B7F-B8CB-2F6219C3187E}" dt="2024-07-11T19:26:47.641" v="8195" actId="1076"/>
          <ac:picMkLst>
            <pc:docMk/>
            <pc:sldMk cId="1080108373" sldId="267"/>
            <ac:picMk id="7" creationId="{94F9E02E-5590-AF0E-951C-DE983F7559C9}"/>
          </ac:picMkLst>
        </pc:picChg>
        <pc:picChg chg="add mod">
          <ac:chgData name="Onkar Singh" userId="7142d4e8-959c-43eb-8636-e3ca76370d1f" providerId="ADAL" clId="{2F01D753-A486-4B7F-B8CB-2F6219C3187E}" dt="2024-07-11T19:26:45.460" v="8194" actId="1076"/>
          <ac:picMkLst>
            <pc:docMk/>
            <pc:sldMk cId="1080108373" sldId="267"/>
            <ac:picMk id="9" creationId="{7D9ABDA1-D622-B8E0-4F82-C1A170BAB169}"/>
          </ac:picMkLst>
        </pc:picChg>
      </pc:sldChg>
      <pc:sldChg chg="modSp mod modNotesTx">
        <pc:chgData name="Onkar Singh" userId="7142d4e8-959c-43eb-8636-e3ca76370d1f" providerId="ADAL" clId="{2F01D753-A486-4B7F-B8CB-2F6219C3187E}" dt="2024-07-14T16:51:44.651" v="8463" actId="20577"/>
        <pc:sldMkLst>
          <pc:docMk/>
          <pc:sldMk cId="997627657" sldId="268"/>
        </pc:sldMkLst>
        <pc:spChg chg="mod">
          <ac:chgData name="Onkar Singh" userId="7142d4e8-959c-43eb-8636-e3ca76370d1f" providerId="ADAL" clId="{2F01D753-A486-4B7F-B8CB-2F6219C3187E}" dt="2024-07-09T21:53:29.339" v="1550" actId="1076"/>
          <ac:spMkLst>
            <pc:docMk/>
            <pc:sldMk cId="997627657" sldId="268"/>
            <ac:spMk id="2" creationId="{F0D3D838-D9E1-49C4-9A04-D4673AEC83C2}"/>
          </ac:spMkLst>
        </pc:spChg>
        <pc:spChg chg="mod">
          <ac:chgData name="Onkar Singh" userId="7142d4e8-959c-43eb-8636-e3ca76370d1f" providerId="ADAL" clId="{2F01D753-A486-4B7F-B8CB-2F6219C3187E}" dt="2024-07-14T16:51:44.651" v="8463" actId="20577"/>
          <ac:spMkLst>
            <pc:docMk/>
            <pc:sldMk cId="997627657" sldId="268"/>
            <ac:spMk id="3" creationId="{6208F7ED-5CBC-4707-9AB5-087262D3329A}"/>
          </ac:spMkLst>
        </pc:spChg>
      </pc:sldChg>
      <pc:sldChg chg="modSp mod">
        <pc:chgData name="Onkar Singh" userId="7142d4e8-959c-43eb-8636-e3ca76370d1f" providerId="ADAL" clId="{2F01D753-A486-4B7F-B8CB-2F6219C3187E}" dt="2024-07-11T19:44:29.370" v="8350" actId="2711"/>
        <pc:sldMkLst>
          <pc:docMk/>
          <pc:sldMk cId="1500511282" sldId="269"/>
        </pc:sldMkLst>
        <pc:spChg chg="mod">
          <ac:chgData name="Onkar Singh" userId="7142d4e8-959c-43eb-8636-e3ca76370d1f" providerId="ADAL" clId="{2F01D753-A486-4B7F-B8CB-2F6219C3187E}" dt="2024-07-11T19:44:29.370" v="8350" actId="2711"/>
          <ac:spMkLst>
            <pc:docMk/>
            <pc:sldMk cId="1500511282" sldId="269"/>
            <ac:spMk id="4" creationId="{72073D72-F870-4E72-99C7-833F382982CF}"/>
          </ac:spMkLst>
        </pc:spChg>
      </pc:sldChg>
      <pc:sldChg chg="addSp delSp modSp mod chgLayout modNotesTx">
        <pc:chgData name="Onkar Singh" userId="7142d4e8-959c-43eb-8636-e3ca76370d1f" providerId="ADAL" clId="{2F01D753-A486-4B7F-B8CB-2F6219C3187E}" dt="2024-07-14T19:11:06.560" v="8579" actId="255"/>
        <pc:sldMkLst>
          <pc:docMk/>
          <pc:sldMk cId="2410340259" sldId="271"/>
        </pc:sldMkLst>
        <pc:spChg chg="mod ord">
          <ac:chgData name="Onkar Singh" userId="7142d4e8-959c-43eb-8636-e3ca76370d1f" providerId="ADAL" clId="{2F01D753-A486-4B7F-B8CB-2F6219C3187E}" dt="2024-07-11T19:44:22.074" v="8349" actId="255"/>
          <ac:spMkLst>
            <pc:docMk/>
            <pc:sldMk cId="2410340259" sldId="271"/>
            <ac:spMk id="2" creationId="{53857D42-F061-4EA3-A563-C6A3235CF515}"/>
          </ac:spMkLst>
        </pc:spChg>
        <pc:spChg chg="del mod">
          <ac:chgData name="Onkar Singh" userId="7142d4e8-959c-43eb-8636-e3ca76370d1f" providerId="ADAL" clId="{2F01D753-A486-4B7F-B8CB-2F6219C3187E}" dt="2024-07-09T21:47:27.216" v="1533" actId="700"/>
          <ac:spMkLst>
            <pc:docMk/>
            <pc:sldMk cId="2410340259" sldId="271"/>
            <ac:spMk id="3" creationId="{7E7B2B4E-5B88-4AEE-92ED-D3C12A57C2C7}"/>
          </ac:spMkLst>
        </pc:spChg>
        <pc:spChg chg="add mod ord">
          <ac:chgData name="Onkar Singh" userId="7142d4e8-959c-43eb-8636-e3ca76370d1f" providerId="ADAL" clId="{2F01D753-A486-4B7F-B8CB-2F6219C3187E}" dt="2024-07-14T19:11:06.560" v="8579" actId="255"/>
          <ac:spMkLst>
            <pc:docMk/>
            <pc:sldMk cId="2410340259" sldId="271"/>
            <ac:spMk id="4" creationId="{34F84320-D1D0-0720-FE0C-72615C07EBEF}"/>
          </ac:spMkLst>
        </pc:spChg>
      </pc:sldChg>
      <pc:sldChg chg="modSp new mod modNotesTx">
        <pc:chgData name="Onkar Singh" userId="7142d4e8-959c-43eb-8636-e3ca76370d1f" providerId="ADAL" clId="{2F01D753-A486-4B7F-B8CB-2F6219C3187E}" dt="2024-07-14T18:42:53.254" v="8524" actId="1076"/>
        <pc:sldMkLst>
          <pc:docMk/>
          <pc:sldMk cId="1936260790" sldId="272"/>
        </pc:sldMkLst>
        <pc:spChg chg="mod">
          <ac:chgData name="Onkar Singh" userId="7142d4e8-959c-43eb-8636-e3ca76370d1f" providerId="ADAL" clId="{2F01D753-A486-4B7F-B8CB-2F6219C3187E}" dt="2024-07-14T18:42:53.254" v="8524" actId="1076"/>
          <ac:spMkLst>
            <pc:docMk/>
            <pc:sldMk cId="1936260790" sldId="272"/>
            <ac:spMk id="2" creationId="{D4DB125B-2CCF-8283-C7F3-EEEDF5BD600B}"/>
          </ac:spMkLst>
        </pc:spChg>
        <pc:spChg chg="mod">
          <ac:chgData name="Onkar Singh" userId="7142d4e8-959c-43eb-8636-e3ca76370d1f" providerId="ADAL" clId="{2F01D753-A486-4B7F-B8CB-2F6219C3187E}" dt="2024-07-09T20:52:44.896" v="971" actId="27636"/>
          <ac:spMkLst>
            <pc:docMk/>
            <pc:sldMk cId="1936260790" sldId="272"/>
            <ac:spMk id="3" creationId="{AC566F64-1DE2-A7EE-E6F5-7AFA049365F5}"/>
          </ac:spMkLst>
        </pc:spChg>
      </pc:sldChg>
      <pc:sldChg chg="addSp delSp modSp new mod setBg modClrScheme chgLayout modNotesTx">
        <pc:chgData name="Onkar Singh" userId="7142d4e8-959c-43eb-8636-e3ca76370d1f" providerId="ADAL" clId="{2F01D753-A486-4B7F-B8CB-2F6219C3187E}" dt="2024-07-14T18:43:46.757" v="8530" actId="255"/>
        <pc:sldMkLst>
          <pc:docMk/>
          <pc:sldMk cId="3996343102" sldId="273"/>
        </pc:sldMkLst>
        <pc:spChg chg="del mod ord">
          <ac:chgData name="Onkar Singh" userId="7142d4e8-959c-43eb-8636-e3ca76370d1f" providerId="ADAL" clId="{2F01D753-A486-4B7F-B8CB-2F6219C3187E}" dt="2024-07-09T16:04:30.853" v="542" actId="700"/>
          <ac:spMkLst>
            <pc:docMk/>
            <pc:sldMk cId="3996343102" sldId="273"/>
            <ac:spMk id="2" creationId="{703097BC-E5C4-B1AC-4568-04093D40B0EF}"/>
          </ac:spMkLst>
        </pc:spChg>
        <pc:spChg chg="del mod ord">
          <ac:chgData name="Onkar Singh" userId="7142d4e8-959c-43eb-8636-e3ca76370d1f" providerId="ADAL" clId="{2F01D753-A486-4B7F-B8CB-2F6219C3187E}" dt="2024-07-09T16:04:30.853" v="542" actId="700"/>
          <ac:spMkLst>
            <pc:docMk/>
            <pc:sldMk cId="3996343102" sldId="273"/>
            <ac:spMk id="3" creationId="{25544DAC-AE16-722D-C37A-5F6EEDC832E3}"/>
          </ac:spMkLst>
        </pc:spChg>
        <pc:spChg chg="add mod ord">
          <ac:chgData name="Onkar Singh" userId="7142d4e8-959c-43eb-8636-e3ca76370d1f" providerId="ADAL" clId="{2F01D753-A486-4B7F-B8CB-2F6219C3187E}" dt="2024-07-14T18:43:21.719" v="8527" actId="1076"/>
          <ac:spMkLst>
            <pc:docMk/>
            <pc:sldMk cId="3996343102" sldId="273"/>
            <ac:spMk id="4" creationId="{E0E9E4D2-3D6D-0422-3C89-01E5E91DB3BF}"/>
          </ac:spMkLst>
        </pc:spChg>
        <pc:spChg chg="add del mod ord">
          <ac:chgData name="Onkar Singh" userId="7142d4e8-959c-43eb-8636-e3ca76370d1f" providerId="ADAL" clId="{2F01D753-A486-4B7F-B8CB-2F6219C3187E}" dt="2024-07-09T16:09:59.062" v="547"/>
          <ac:spMkLst>
            <pc:docMk/>
            <pc:sldMk cId="3996343102" sldId="273"/>
            <ac:spMk id="5" creationId="{5D10B6F9-50A6-1DCA-F1DB-771123B9A890}"/>
          </ac:spMkLst>
        </pc:spChg>
        <pc:spChg chg="add del mod ord">
          <ac:chgData name="Onkar Singh" userId="7142d4e8-959c-43eb-8636-e3ca76370d1f" providerId="ADAL" clId="{2F01D753-A486-4B7F-B8CB-2F6219C3187E}" dt="2024-07-09T16:10:06.872" v="550"/>
          <ac:spMkLst>
            <pc:docMk/>
            <pc:sldMk cId="3996343102" sldId="273"/>
            <ac:spMk id="6" creationId="{3E89AE21-1527-C4BB-C510-C1D978864E1F}"/>
          </ac:spMkLst>
        </pc:spChg>
        <pc:spChg chg="add del mod">
          <ac:chgData name="Onkar Singh" userId="7142d4e8-959c-43eb-8636-e3ca76370d1f" providerId="ADAL" clId="{2F01D753-A486-4B7F-B8CB-2F6219C3187E}" dt="2024-07-09T16:13:29.920" v="568"/>
          <ac:spMkLst>
            <pc:docMk/>
            <pc:sldMk cId="3996343102" sldId="273"/>
            <ac:spMk id="12" creationId="{EF15ABA4-E415-500C-E32F-57BB0B671167}"/>
          </ac:spMkLst>
        </pc:spChg>
        <pc:spChg chg="add del">
          <ac:chgData name="Onkar Singh" userId="7142d4e8-959c-43eb-8636-e3ca76370d1f" providerId="ADAL" clId="{2F01D753-A486-4B7F-B8CB-2F6219C3187E}" dt="2024-07-09T16:13:18.506" v="563"/>
          <ac:spMkLst>
            <pc:docMk/>
            <pc:sldMk cId="3996343102" sldId="273"/>
            <ac:spMk id="14" creationId="{F5F68864-20BE-F96A-8457-AE470732D868}"/>
          </ac:spMkLst>
        </pc:spChg>
        <pc:spChg chg="add mod">
          <ac:chgData name="Onkar Singh" userId="7142d4e8-959c-43eb-8636-e3ca76370d1f" providerId="ADAL" clId="{2F01D753-A486-4B7F-B8CB-2F6219C3187E}" dt="2024-07-14T18:43:46.757" v="8530" actId="255"/>
          <ac:spMkLst>
            <pc:docMk/>
            <pc:sldMk cId="3996343102" sldId="273"/>
            <ac:spMk id="22" creationId="{56474D8C-E0D9-496D-EF74-14B687890200}"/>
          </ac:spMkLst>
        </pc:spChg>
        <pc:picChg chg="add del mod">
          <ac:chgData name="Onkar Singh" userId="7142d4e8-959c-43eb-8636-e3ca76370d1f" providerId="ADAL" clId="{2F01D753-A486-4B7F-B8CB-2F6219C3187E}" dt="2024-07-09T16:11:07.322" v="562" actId="478"/>
          <ac:picMkLst>
            <pc:docMk/>
            <pc:sldMk cId="3996343102" sldId="273"/>
            <ac:picMk id="8" creationId="{F31CCC48-B686-6B43-2EF4-590A27D9929E}"/>
          </ac:picMkLst>
        </pc:picChg>
        <pc:picChg chg="add del mod">
          <ac:chgData name="Onkar Singh" userId="7142d4e8-959c-43eb-8636-e3ca76370d1f" providerId="ADAL" clId="{2F01D753-A486-4B7F-B8CB-2F6219C3187E}" dt="2024-07-09T16:11:05.308" v="561" actId="478"/>
          <ac:picMkLst>
            <pc:docMk/>
            <pc:sldMk cId="3996343102" sldId="273"/>
            <ac:picMk id="10" creationId="{466F683D-C264-0A87-8567-6302477FD559}"/>
          </ac:picMkLst>
        </pc:picChg>
        <pc:picChg chg="add mod ord">
          <ac:chgData name="Onkar Singh" userId="7142d4e8-959c-43eb-8636-e3ca76370d1f" providerId="ADAL" clId="{2F01D753-A486-4B7F-B8CB-2F6219C3187E}" dt="2024-07-09T21:53:46.243" v="1553" actId="14100"/>
          <ac:picMkLst>
            <pc:docMk/>
            <pc:sldMk cId="3996343102" sldId="273"/>
            <ac:picMk id="15" creationId="{C7E89A19-7499-FD99-EFB7-A854C0B91E3E}"/>
          </ac:picMkLst>
        </pc:picChg>
        <pc:picChg chg="add del">
          <ac:chgData name="Onkar Singh" userId="7142d4e8-959c-43eb-8636-e3ca76370d1f" providerId="ADAL" clId="{2F01D753-A486-4B7F-B8CB-2F6219C3187E}" dt="2024-07-09T16:13:24.861" v="567" actId="26606"/>
          <ac:picMkLst>
            <pc:docMk/>
            <pc:sldMk cId="3996343102" sldId="273"/>
            <ac:picMk id="17" creationId="{F15A1844-5CB8-438B-B90E-EF2A51CF87B6}"/>
          </ac:picMkLst>
        </pc:picChg>
        <pc:picChg chg="add mod">
          <ac:chgData name="Onkar Singh" userId="7142d4e8-959c-43eb-8636-e3ca76370d1f" providerId="ADAL" clId="{2F01D753-A486-4B7F-B8CB-2F6219C3187E}" dt="2024-07-09T21:53:55.632" v="1555" actId="14100"/>
          <ac:picMkLst>
            <pc:docMk/>
            <pc:sldMk cId="3996343102" sldId="273"/>
            <ac:picMk id="18" creationId="{6DB07976-999F-A77E-2943-136AA94517FB}"/>
          </ac:picMkLst>
        </pc:picChg>
        <pc:picChg chg="add">
          <ac:chgData name="Onkar Singh" userId="7142d4e8-959c-43eb-8636-e3ca76370d1f" providerId="ADAL" clId="{2F01D753-A486-4B7F-B8CB-2F6219C3187E}" dt="2024-07-09T16:13:31.781" v="571" actId="26606"/>
          <ac:picMkLst>
            <pc:docMk/>
            <pc:sldMk cId="3996343102" sldId="273"/>
            <ac:picMk id="25" creationId="{F15A1844-5CB8-438B-B90E-EF2A51CF87B6}"/>
          </ac:picMkLst>
        </pc:picChg>
      </pc:sldChg>
      <pc:sldChg chg="addSp delSp modSp new mod ord setBg setClrOvrMap modNotesTx">
        <pc:chgData name="Onkar Singh" userId="7142d4e8-959c-43eb-8636-e3ca76370d1f" providerId="ADAL" clId="{2F01D753-A486-4B7F-B8CB-2F6219C3187E}" dt="2024-07-14T18:43:57.005" v="8532" actId="255"/>
        <pc:sldMkLst>
          <pc:docMk/>
          <pc:sldMk cId="1984634798" sldId="274"/>
        </pc:sldMkLst>
        <pc:spChg chg="add del mod">
          <ac:chgData name="Onkar Singh" userId="7142d4e8-959c-43eb-8636-e3ca76370d1f" providerId="ADAL" clId="{2F01D753-A486-4B7F-B8CB-2F6219C3187E}" dt="2024-07-11T19:42:06.157" v="8293" actId="122"/>
          <ac:spMkLst>
            <pc:docMk/>
            <pc:sldMk cId="1984634798" sldId="274"/>
            <ac:spMk id="2" creationId="{B20A20C6-325D-EE48-5853-E3F94329ECD6}"/>
          </ac:spMkLst>
        </pc:spChg>
        <pc:spChg chg="del">
          <ac:chgData name="Onkar Singh" userId="7142d4e8-959c-43eb-8636-e3ca76370d1f" providerId="ADAL" clId="{2F01D753-A486-4B7F-B8CB-2F6219C3187E}" dt="2024-07-09T16:14:40.895" v="637"/>
          <ac:spMkLst>
            <pc:docMk/>
            <pc:sldMk cId="1984634798" sldId="274"/>
            <ac:spMk id="3" creationId="{1D23C15E-E610-157E-6711-5E8AF5815018}"/>
          </ac:spMkLst>
        </pc:spChg>
        <pc:spChg chg="add del mod">
          <ac:chgData name="Onkar Singh" userId="7142d4e8-959c-43eb-8636-e3ca76370d1f" providerId="ADAL" clId="{2F01D753-A486-4B7F-B8CB-2F6219C3187E}" dt="2024-07-09T20:54:31.308" v="1055" actId="478"/>
          <ac:spMkLst>
            <pc:docMk/>
            <pc:sldMk cId="1984634798" sldId="274"/>
            <ac:spMk id="7" creationId="{5CE6A0B8-2154-9615-BD3A-1E8C39A313FB}"/>
          </ac:spMkLst>
        </pc:spChg>
        <pc:spChg chg="add mod">
          <ac:chgData name="Onkar Singh" userId="7142d4e8-959c-43eb-8636-e3ca76370d1f" providerId="ADAL" clId="{2F01D753-A486-4B7F-B8CB-2F6219C3187E}" dt="2024-07-09T20:54:17.676" v="1049"/>
          <ac:spMkLst>
            <pc:docMk/>
            <pc:sldMk cId="1984634798" sldId="274"/>
            <ac:spMk id="8" creationId="{68A9B770-3D90-1221-36A8-CBB2417666BA}"/>
          </ac:spMkLst>
        </pc:spChg>
        <pc:spChg chg="add del mod">
          <ac:chgData name="Onkar Singh" userId="7142d4e8-959c-43eb-8636-e3ca76370d1f" providerId="ADAL" clId="{2F01D753-A486-4B7F-B8CB-2F6219C3187E}" dt="2024-07-09T21:20:16.217" v="1233" actId="478"/>
          <ac:spMkLst>
            <pc:docMk/>
            <pc:sldMk cId="1984634798" sldId="274"/>
            <ac:spMk id="9" creationId="{0457D806-422B-E9EF-FEB3-8A3FEEBB797C}"/>
          </ac:spMkLst>
        </pc:spChg>
        <pc:spChg chg="add mod">
          <ac:chgData name="Onkar Singh" userId="7142d4e8-959c-43eb-8636-e3ca76370d1f" providerId="ADAL" clId="{2F01D753-A486-4B7F-B8CB-2F6219C3187E}" dt="2024-07-09T20:54:30.196" v="1053" actId="1076"/>
          <ac:spMkLst>
            <pc:docMk/>
            <pc:sldMk cId="1984634798" sldId="274"/>
            <ac:spMk id="10" creationId="{D63C8F2A-491F-DBCD-B572-10D4839BF4B8}"/>
          </ac:spMkLst>
        </pc:spChg>
        <pc:spChg chg="add mod">
          <ac:chgData name="Onkar Singh" userId="7142d4e8-959c-43eb-8636-e3ca76370d1f" providerId="ADAL" clId="{2F01D753-A486-4B7F-B8CB-2F6219C3187E}" dt="2024-07-09T21:20:20.773" v="1237"/>
          <ac:spMkLst>
            <pc:docMk/>
            <pc:sldMk cId="1984634798" sldId="274"/>
            <ac:spMk id="11" creationId="{342AD756-922C-BD64-1626-486735192453}"/>
          </ac:spMkLst>
        </pc:spChg>
        <pc:spChg chg="add">
          <ac:chgData name="Onkar Singh" userId="7142d4e8-959c-43eb-8636-e3ca76370d1f" providerId="ADAL" clId="{2F01D753-A486-4B7F-B8CB-2F6219C3187E}" dt="2024-07-09T16:15:14.098" v="643" actId="26606"/>
          <ac:spMkLst>
            <pc:docMk/>
            <pc:sldMk cId="1984634798" sldId="274"/>
            <ac:spMk id="12" creationId="{95CB840F-8E41-4CA5-B79B-25CC80AD234A}"/>
          </ac:spMkLst>
        </pc:spChg>
        <pc:spChg chg="add mod">
          <ac:chgData name="Onkar Singh" userId="7142d4e8-959c-43eb-8636-e3ca76370d1f" providerId="ADAL" clId="{2F01D753-A486-4B7F-B8CB-2F6219C3187E}" dt="2024-07-14T18:43:57.005" v="8532" actId="255"/>
          <ac:spMkLst>
            <pc:docMk/>
            <pc:sldMk cId="1984634798" sldId="274"/>
            <ac:spMk id="13" creationId="{DF56BD9D-8DF3-16D9-9748-0240B5583E86}"/>
          </ac:spMkLst>
        </pc:spChg>
        <pc:picChg chg="add mod">
          <ac:chgData name="Onkar Singh" userId="7142d4e8-959c-43eb-8636-e3ca76370d1f" providerId="ADAL" clId="{2F01D753-A486-4B7F-B8CB-2F6219C3187E}" dt="2024-07-09T21:54:04.730" v="1557" actId="1076"/>
          <ac:picMkLst>
            <pc:docMk/>
            <pc:sldMk cId="1984634798" sldId="274"/>
            <ac:picMk id="5" creationId="{64EAAED3-DF7B-D6E7-457D-ACA6732EE49C}"/>
          </ac:picMkLst>
        </pc:picChg>
      </pc:sldChg>
      <pc:sldChg chg="addSp delSp modSp new mod ord modClrScheme chgLayout modNotesTx">
        <pc:chgData name="Onkar Singh" userId="7142d4e8-959c-43eb-8636-e3ca76370d1f" providerId="ADAL" clId="{2F01D753-A486-4B7F-B8CB-2F6219C3187E}" dt="2024-07-14T18:48:03.632" v="8555" actId="255"/>
        <pc:sldMkLst>
          <pc:docMk/>
          <pc:sldMk cId="2067104241" sldId="275"/>
        </pc:sldMkLst>
        <pc:spChg chg="del mod ord">
          <ac:chgData name="Onkar Singh" userId="7142d4e8-959c-43eb-8636-e3ca76370d1f" providerId="ADAL" clId="{2F01D753-A486-4B7F-B8CB-2F6219C3187E}" dt="2024-07-09T16:15:28.509" v="645" actId="700"/>
          <ac:spMkLst>
            <pc:docMk/>
            <pc:sldMk cId="2067104241" sldId="275"/>
            <ac:spMk id="2" creationId="{930E17CE-4AC3-009D-DDD3-A6135BD0170B}"/>
          </ac:spMkLst>
        </pc:spChg>
        <pc:spChg chg="del mod ord">
          <ac:chgData name="Onkar Singh" userId="7142d4e8-959c-43eb-8636-e3ca76370d1f" providerId="ADAL" clId="{2F01D753-A486-4B7F-B8CB-2F6219C3187E}" dt="2024-07-09T16:15:28.509" v="645" actId="700"/>
          <ac:spMkLst>
            <pc:docMk/>
            <pc:sldMk cId="2067104241" sldId="275"/>
            <ac:spMk id="3" creationId="{66E998C9-529E-723C-2E18-9E9099887E2E}"/>
          </ac:spMkLst>
        </pc:spChg>
        <pc:spChg chg="add mod ord">
          <ac:chgData name="Onkar Singh" userId="7142d4e8-959c-43eb-8636-e3ca76370d1f" providerId="ADAL" clId="{2F01D753-A486-4B7F-B8CB-2F6219C3187E}" dt="2024-07-14T18:47:45.121" v="8550" actId="1076"/>
          <ac:spMkLst>
            <pc:docMk/>
            <pc:sldMk cId="2067104241" sldId="275"/>
            <ac:spMk id="4" creationId="{F42970DA-9331-6EFF-51CA-BEAB95E938FF}"/>
          </ac:spMkLst>
        </pc:spChg>
        <pc:spChg chg="add mod ord">
          <ac:chgData name="Onkar Singh" userId="7142d4e8-959c-43eb-8636-e3ca76370d1f" providerId="ADAL" clId="{2F01D753-A486-4B7F-B8CB-2F6219C3187E}" dt="2024-07-14T18:48:03.632" v="8555" actId="255"/>
          <ac:spMkLst>
            <pc:docMk/>
            <pc:sldMk cId="2067104241" sldId="275"/>
            <ac:spMk id="5" creationId="{2F12B47B-3788-8757-562A-650F7286EE93}"/>
          </ac:spMkLst>
        </pc:spChg>
        <pc:spChg chg="add del mod ord">
          <ac:chgData name="Onkar Singh" userId="7142d4e8-959c-43eb-8636-e3ca76370d1f" providerId="ADAL" clId="{2F01D753-A486-4B7F-B8CB-2F6219C3187E}" dt="2024-07-09T16:32:50.869" v="646"/>
          <ac:spMkLst>
            <pc:docMk/>
            <pc:sldMk cId="2067104241" sldId="275"/>
            <ac:spMk id="6" creationId="{7996E299-9EEF-40B1-28D6-C9E785EFF667}"/>
          </ac:spMkLst>
        </pc:spChg>
        <pc:picChg chg="add mod">
          <ac:chgData name="Onkar Singh" userId="7142d4e8-959c-43eb-8636-e3ca76370d1f" providerId="ADAL" clId="{2F01D753-A486-4B7F-B8CB-2F6219C3187E}" dt="2024-07-14T18:47:57.151" v="8553" actId="1076"/>
          <ac:picMkLst>
            <pc:docMk/>
            <pc:sldMk cId="2067104241" sldId="275"/>
            <ac:picMk id="3" creationId="{847B3A35-5930-4B48-9E69-6F1A97ADB0DA}"/>
          </ac:picMkLst>
        </pc:picChg>
        <pc:picChg chg="add mod">
          <ac:chgData name="Onkar Singh" userId="7142d4e8-959c-43eb-8636-e3ca76370d1f" providerId="ADAL" clId="{2F01D753-A486-4B7F-B8CB-2F6219C3187E}" dt="2024-07-14T18:47:52.707" v="8552" actId="1076"/>
          <ac:picMkLst>
            <pc:docMk/>
            <pc:sldMk cId="2067104241" sldId="275"/>
            <ac:picMk id="8" creationId="{067864EB-9978-6338-5299-04C7FA5493B1}"/>
          </ac:picMkLst>
        </pc:picChg>
      </pc:sldChg>
      <pc:sldChg chg="addSp delSp modSp new del mod setBg modNotesTx">
        <pc:chgData name="Onkar Singh" userId="7142d4e8-959c-43eb-8636-e3ca76370d1f" providerId="ADAL" clId="{2F01D753-A486-4B7F-B8CB-2F6219C3187E}" dt="2024-07-11T17:15:49.839" v="7559" actId="47"/>
        <pc:sldMkLst>
          <pc:docMk/>
          <pc:sldMk cId="2698640749" sldId="276"/>
        </pc:sldMkLst>
        <pc:spChg chg="mod">
          <ac:chgData name="Onkar Singh" userId="7142d4e8-959c-43eb-8636-e3ca76370d1f" providerId="ADAL" clId="{2F01D753-A486-4B7F-B8CB-2F6219C3187E}" dt="2024-07-09T21:54:55.215" v="1568" actId="14100"/>
          <ac:spMkLst>
            <pc:docMk/>
            <pc:sldMk cId="2698640749" sldId="276"/>
            <ac:spMk id="2" creationId="{485CB9E8-5038-9F71-43AC-BAC958480714}"/>
          </ac:spMkLst>
        </pc:spChg>
        <pc:spChg chg="del">
          <ac:chgData name="Onkar Singh" userId="7142d4e8-959c-43eb-8636-e3ca76370d1f" providerId="ADAL" clId="{2F01D753-A486-4B7F-B8CB-2F6219C3187E}" dt="2024-07-09T16:34:54.187" v="674"/>
          <ac:spMkLst>
            <pc:docMk/>
            <pc:sldMk cId="2698640749" sldId="276"/>
            <ac:spMk id="3" creationId="{AABC89E9-3947-EE5C-5B2E-BDFD9A9AF137}"/>
          </ac:spMkLst>
        </pc:spChg>
        <pc:spChg chg="del">
          <ac:chgData name="Onkar Singh" userId="7142d4e8-959c-43eb-8636-e3ca76370d1f" providerId="ADAL" clId="{2F01D753-A486-4B7F-B8CB-2F6219C3187E}" dt="2024-07-09T16:33:10.120" v="650"/>
          <ac:spMkLst>
            <pc:docMk/>
            <pc:sldMk cId="2698640749" sldId="276"/>
            <ac:spMk id="4" creationId="{203F48A1-3708-DF60-FBAB-4318BE4AFCF4}"/>
          </ac:spMkLst>
        </pc:spChg>
        <pc:spChg chg="add del mod">
          <ac:chgData name="Onkar Singh" userId="7142d4e8-959c-43eb-8636-e3ca76370d1f" providerId="ADAL" clId="{2F01D753-A486-4B7F-B8CB-2F6219C3187E}" dt="2024-07-11T17:15:37.809" v="7557" actId="478"/>
          <ac:spMkLst>
            <pc:docMk/>
            <pc:sldMk cId="2698640749" sldId="276"/>
            <ac:spMk id="4" creationId="{B7A09F08-6808-98C8-8216-AB89794D5437}"/>
          </ac:spMkLst>
        </pc:spChg>
        <pc:spChg chg="add mod">
          <ac:chgData name="Onkar Singh" userId="7142d4e8-959c-43eb-8636-e3ca76370d1f" providerId="ADAL" clId="{2F01D753-A486-4B7F-B8CB-2F6219C3187E}" dt="2024-07-09T21:55:32.057" v="1575" actId="14100"/>
          <ac:spMkLst>
            <pc:docMk/>
            <pc:sldMk cId="2698640749" sldId="276"/>
            <ac:spMk id="9" creationId="{C6DEE292-DA53-7C7D-45C0-77E91160E413}"/>
          </ac:spMkLst>
        </pc:spChg>
        <pc:spChg chg="add del mod">
          <ac:chgData name="Onkar Singh" userId="7142d4e8-959c-43eb-8636-e3ca76370d1f" providerId="ADAL" clId="{2F01D753-A486-4B7F-B8CB-2F6219C3187E}" dt="2024-07-09T21:30:36.675" v="1381" actId="478"/>
          <ac:spMkLst>
            <pc:docMk/>
            <pc:sldMk cId="2698640749" sldId="276"/>
            <ac:spMk id="11" creationId="{EB82E507-BFCC-BF99-5063-E5170DBC4954}"/>
          </ac:spMkLst>
        </pc:spChg>
        <pc:spChg chg="add del">
          <ac:chgData name="Onkar Singh" userId="7142d4e8-959c-43eb-8636-e3ca76370d1f" providerId="ADAL" clId="{2F01D753-A486-4B7F-B8CB-2F6219C3187E}" dt="2024-07-09T16:35:18.034" v="679" actId="26606"/>
          <ac:spMkLst>
            <pc:docMk/>
            <pc:sldMk cId="2698640749" sldId="276"/>
            <ac:spMk id="14" creationId="{FEB31415-7BF1-4297-867D-3EA440C99172}"/>
          </ac:spMkLst>
        </pc:spChg>
        <pc:picChg chg="add del mod ord modCrop">
          <ac:chgData name="Onkar Singh" userId="7142d4e8-959c-43eb-8636-e3ca76370d1f" providerId="ADAL" clId="{2F01D753-A486-4B7F-B8CB-2F6219C3187E}" dt="2024-07-11T17:05:04.285" v="7379" actId="21"/>
          <ac:picMkLst>
            <pc:docMk/>
            <pc:sldMk cId="2698640749" sldId="276"/>
            <ac:picMk id="6" creationId="{EBD5D508-CE8C-417C-2999-E0AB233BD69D}"/>
          </ac:picMkLst>
        </pc:picChg>
        <pc:picChg chg="add del mod">
          <ac:chgData name="Onkar Singh" userId="7142d4e8-959c-43eb-8636-e3ca76370d1f" providerId="ADAL" clId="{2F01D753-A486-4B7F-B8CB-2F6219C3187E}" dt="2024-07-11T17:12:07.276" v="7428" actId="21"/>
          <ac:picMkLst>
            <pc:docMk/>
            <pc:sldMk cId="2698640749" sldId="276"/>
            <ac:picMk id="7" creationId="{0026700D-7A3E-18B3-481B-835CA9727DD9}"/>
          </ac:picMkLst>
        </pc:picChg>
        <pc:picChg chg="add">
          <ac:chgData name="Onkar Singh" userId="7142d4e8-959c-43eb-8636-e3ca76370d1f" providerId="ADAL" clId="{2F01D753-A486-4B7F-B8CB-2F6219C3187E}" dt="2024-07-09T16:35:18.034" v="679" actId="26606"/>
          <ac:picMkLst>
            <pc:docMk/>
            <pc:sldMk cId="2698640749" sldId="276"/>
            <ac:picMk id="19" creationId="{F15A1844-5CB8-438B-B90E-EF2A51CF87B6}"/>
          </ac:picMkLst>
        </pc:picChg>
      </pc:sldChg>
      <pc:sldChg chg="addSp delSp modSp new mod modClrScheme chgLayout modNotesTx">
        <pc:chgData name="Onkar Singh" userId="7142d4e8-959c-43eb-8636-e3ca76370d1f" providerId="ADAL" clId="{2F01D753-A486-4B7F-B8CB-2F6219C3187E}" dt="2024-07-14T18:47:38.875" v="8549" actId="255"/>
        <pc:sldMkLst>
          <pc:docMk/>
          <pc:sldMk cId="1131688804" sldId="277"/>
        </pc:sldMkLst>
        <pc:spChg chg="mod ord">
          <ac:chgData name="Onkar Singh" userId="7142d4e8-959c-43eb-8636-e3ca76370d1f" providerId="ADAL" clId="{2F01D753-A486-4B7F-B8CB-2F6219C3187E}" dt="2024-07-14T18:47:33.054" v="8547" actId="1076"/>
          <ac:spMkLst>
            <pc:docMk/>
            <pc:sldMk cId="1131688804" sldId="277"/>
            <ac:spMk id="2" creationId="{10358239-FFC9-D39F-84C2-9EACD8293C96}"/>
          </ac:spMkLst>
        </pc:spChg>
        <pc:spChg chg="add mod">
          <ac:chgData name="Onkar Singh" userId="7142d4e8-959c-43eb-8636-e3ca76370d1f" providerId="ADAL" clId="{2F01D753-A486-4B7F-B8CB-2F6219C3187E}" dt="2024-07-14T18:47:38.875" v="8549" actId="255"/>
          <ac:spMkLst>
            <pc:docMk/>
            <pc:sldMk cId="1131688804" sldId="277"/>
            <ac:spMk id="3" creationId="{640E09CC-D805-7B5C-CE75-CD6D0927AF1E}"/>
          </ac:spMkLst>
        </pc:spChg>
        <pc:spChg chg="add del">
          <ac:chgData name="Onkar Singh" userId="7142d4e8-959c-43eb-8636-e3ca76370d1f" providerId="ADAL" clId="{2F01D753-A486-4B7F-B8CB-2F6219C3187E}" dt="2024-07-09T21:33:13.723" v="1437" actId="22"/>
          <ac:spMkLst>
            <pc:docMk/>
            <pc:sldMk cId="1131688804" sldId="277"/>
            <ac:spMk id="3" creationId="{C3538BAE-F542-69F7-E499-1ED5E160CBCE}"/>
          </ac:spMkLst>
        </pc:spChg>
        <pc:spChg chg="del">
          <ac:chgData name="Onkar Singh" userId="7142d4e8-959c-43eb-8636-e3ca76370d1f" providerId="ADAL" clId="{2F01D753-A486-4B7F-B8CB-2F6219C3187E}" dt="2024-07-09T16:34:14.947" v="662"/>
          <ac:spMkLst>
            <pc:docMk/>
            <pc:sldMk cId="1131688804" sldId="277"/>
            <ac:spMk id="4" creationId="{6DC396D2-733C-C1EE-3151-CC7508EB1D28}"/>
          </ac:spMkLst>
        </pc:spChg>
        <pc:spChg chg="add del mod">
          <ac:chgData name="Onkar Singh" userId="7142d4e8-959c-43eb-8636-e3ca76370d1f" providerId="ADAL" clId="{2F01D753-A486-4B7F-B8CB-2F6219C3187E}" dt="2024-07-09T16:38:13.618" v="680" actId="22"/>
          <ac:spMkLst>
            <pc:docMk/>
            <pc:sldMk cId="1131688804" sldId="277"/>
            <ac:spMk id="8" creationId="{343FCEBA-187E-E38A-1FF9-8988E9513308}"/>
          </ac:spMkLst>
        </pc:spChg>
        <pc:spChg chg="add del mod">
          <ac:chgData name="Onkar Singh" userId="7142d4e8-959c-43eb-8636-e3ca76370d1f" providerId="ADAL" clId="{2F01D753-A486-4B7F-B8CB-2F6219C3187E}" dt="2024-07-09T21:33:44.653" v="1445" actId="478"/>
          <ac:spMkLst>
            <pc:docMk/>
            <pc:sldMk cId="1131688804" sldId="277"/>
            <ac:spMk id="14" creationId="{EF75252E-AEA9-CD7D-B8FB-232ED8D8C282}"/>
          </ac:spMkLst>
        </pc:spChg>
        <pc:spChg chg="add del mod">
          <ac:chgData name="Onkar Singh" userId="7142d4e8-959c-43eb-8636-e3ca76370d1f" providerId="ADAL" clId="{2F01D753-A486-4B7F-B8CB-2F6219C3187E}" dt="2024-07-10T00:26:46.686" v="5611" actId="478"/>
          <ac:spMkLst>
            <pc:docMk/>
            <pc:sldMk cId="1131688804" sldId="277"/>
            <ac:spMk id="18" creationId="{00B8B7FF-58A5-5AF8-F495-052E0AEB009D}"/>
          </ac:spMkLst>
        </pc:spChg>
        <pc:picChg chg="add del mod modCrop">
          <ac:chgData name="Onkar Singh" userId="7142d4e8-959c-43eb-8636-e3ca76370d1f" providerId="ADAL" clId="{2F01D753-A486-4B7F-B8CB-2F6219C3187E}" dt="2024-07-09T16:34:50.626" v="673" actId="21"/>
          <ac:picMkLst>
            <pc:docMk/>
            <pc:sldMk cId="1131688804" sldId="277"/>
            <ac:picMk id="6" creationId="{0026700D-7A3E-18B3-481B-835CA9727DD9}"/>
          </ac:picMkLst>
        </pc:picChg>
        <pc:picChg chg="add mod ord">
          <ac:chgData name="Onkar Singh" userId="7142d4e8-959c-43eb-8636-e3ca76370d1f" providerId="ADAL" clId="{2F01D753-A486-4B7F-B8CB-2F6219C3187E}" dt="2024-07-11T17:32:13.897" v="7647" actId="1076"/>
          <ac:picMkLst>
            <pc:docMk/>
            <pc:sldMk cId="1131688804" sldId="277"/>
            <ac:picMk id="10" creationId="{905613D3-62E1-CDE1-50DC-D5A238413189}"/>
          </ac:picMkLst>
        </pc:picChg>
        <pc:picChg chg="add del mod ord">
          <ac:chgData name="Onkar Singh" userId="7142d4e8-959c-43eb-8636-e3ca76370d1f" providerId="ADAL" clId="{2F01D753-A486-4B7F-B8CB-2F6219C3187E}" dt="2024-07-10T00:26:23.134" v="5605" actId="478"/>
          <ac:picMkLst>
            <pc:docMk/>
            <pc:sldMk cId="1131688804" sldId="277"/>
            <ac:picMk id="12" creationId="{9AE00073-0DE1-A36A-8DE1-43FFD905F6B8}"/>
          </ac:picMkLst>
        </pc:picChg>
        <pc:picChg chg="add mod">
          <ac:chgData name="Onkar Singh" userId="7142d4e8-959c-43eb-8636-e3ca76370d1f" providerId="ADAL" clId="{2F01D753-A486-4B7F-B8CB-2F6219C3187E}" dt="2024-07-11T17:32:21.622" v="7650" actId="1076"/>
          <ac:picMkLst>
            <pc:docMk/>
            <pc:sldMk cId="1131688804" sldId="277"/>
            <ac:picMk id="20" creationId="{2B5AF388-5FBD-5EBC-1E30-FCDF59D57944}"/>
          </ac:picMkLst>
        </pc:picChg>
      </pc:sldChg>
      <pc:sldChg chg="addSp delSp modSp new mod modNotesTx">
        <pc:chgData name="Onkar Singh" userId="7142d4e8-959c-43eb-8636-e3ca76370d1f" providerId="ADAL" clId="{2F01D753-A486-4B7F-B8CB-2F6219C3187E}" dt="2024-07-14T19:09:29.400" v="8559" actId="1076"/>
        <pc:sldMkLst>
          <pc:docMk/>
          <pc:sldMk cId="1444657931" sldId="278"/>
        </pc:sldMkLst>
        <pc:spChg chg="mod">
          <ac:chgData name="Onkar Singh" userId="7142d4e8-959c-43eb-8636-e3ca76370d1f" providerId="ADAL" clId="{2F01D753-A486-4B7F-B8CB-2F6219C3187E}" dt="2024-07-11T19:53:03.607" v="8437" actId="1076"/>
          <ac:spMkLst>
            <pc:docMk/>
            <pc:sldMk cId="1444657931" sldId="278"/>
            <ac:spMk id="2" creationId="{B0EE7D90-E252-4F9D-8E1B-2AD519469AA1}"/>
          </ac:spMkLst>
        </pc:spChg>
        <pc:spChg chg="mod">
          <ac:chgData name="Onkar Singh" userId="7142d4e8-959c-43eb-8636-e3ca76370d1f" providerId="ADAL" clId="{2F01D753-A486-4B7F-B8CB-2F6219C3187E}" dt="2024-07-14T19:09:29.400" v="8559" actId="1076"/>
          <ac:spMkLst>
            <pc:docMk/>
            <pc:sldMk cId="1444657931" sldId="278"/>
            <ac:spMk id="3" creationId="{EBA31567-DCE6-FD1F-CE2B-1010B8ACA5A4}"/>
          </ac:spMkLst>
        </pc:spChg>
        <pc:spChg chg="del">
          <ac:chgData name="Onkar Singh" userId="7142d4e8-959c-43eb-8636-e3ca76370d1f" providerId="ADAL" clId="{2F01D753-A486-4B7F-B8CB-2F6219C3187E}" dt="2024-07-09T16:46:01.717" v="682" actId="22"/>
          <ac:spMkLst>
            <pc:docMk/>
            <pc:sldMk cId="1444657931" sldId="278"/>
            <ac:spMk id="4" creationId="{032950A2-7B46-881D-55F4-87582862F8D7}"/>
          </ac:spMkLst>
        </pc:spChg>
        <pc:picChg chg="add mod">
          <ac:chgData name="Onkar Singh" userId="7142d4e8-959c-43eb-8636-e3ca76370d1f" providerId="ADAL" clId="{2F01D753-A486-4B7F-B8CB-2F6219C3187E}" dt="2024-07-11T19:46:38.205" v="8411" actId="1076"/>
          <ac:picMkLst>
            <pc:docMk/>
            <pc:sldMk cId="1444657931" sldId="278"/>
            <ac:picMk id="5" creationId="{501C9627-C721-6C7D-DA9F-96124627518A}"/>
          </ac:picMkLst>
        </pc:picChg>
        <pc:picChg chg="add mod ord">
          <ac:chgData name="Onkar Singh" userId="7142d4e8-959c-43eb-8636-e3ca76370d1f" providerId="ADAL" clId="{2F01D753-A486-4B7F-B8CB-2F6219C3187E}" dt="2024-07-11T19:46:47.291" v="8414" actId="1076"/>
          <ac:picMkLst>
            <pc:docMk/>
            <pc:sldMk cId="1444657931" sldId="278"/>
            <ac:picMk id="6" creationId="{4580AFB7-ABE2-426C-04FB-D7B06FDCA402}"/>
          </ac:picMkLst>
        </pc:picChg>
      </pc:sldChg>
      <pc:sldChg chg="addSp delSp modSp new mod">
        <pc:chgData name="Onkar Singh" userId="7142d4e8-959c-43eb-8636-e3ca76370d1f" providerId="ADAL" clId="{2F01D753-A486-4B7F-B8CB-2F6219C3187E}" dt="2024-07-14T19:09:56.688" v="8565" actId="255"/>
        <pc:sldMkLst>
          <pc:docMk/>
          <pc:sldMk cId="551257656" sldId="279"/>
        </pc:sldMkLst>
        <pc:spChg chg="mod">
          <ac:chgData name="Onkar Singh" userId="7142d4e8-959c-43eb-8636-e3ca76370d1f" providerId="ADAL" clId="{2F01D753-A486-4B7F-B8CB-2F6219C3187E}" dt="2024-07-11T19:53:14.117" v="8439" actId="1076"/>
          <ac:spMkLst>
            <pc:docMk/>
            <pc:sldMk cId="551257656" sldId="279"/>
            <ac:spMk id="2" creationId="{A1E503ED-E995-72C7-CA52-7206F68C6938}"/>
          </ac:spMkLst>
        </pc:spChg>
        <pc:spChg chg="mod">
          <ac:chgData name="Onkar Singh" userId="7142d4e8-959c-43eb-8636-e3ca76370d1f" providerId="ADAL" clId="{2F01D753-A486-4B7F-B8CB-2F6219C3187E}" dt="2024-07-14T19:09:56.688" v="8565" actId="255"/>
          <ac:spMkLst>
            <pc:docMk/>
            <pc:sldMk cId="551257656" sldId="279"/>
            <ac:spMk id="3" creationId="{B770B9A7-4A8C-EC69-D7F7-6EE5EBEEB471}"/>
          </ac:spMkLst>
        </pc:spChg>
        <pc:spChg chg="del">
          <ac:chgData name="Onkar Singh" userId="7142d4e8-959c-43eb-8636-e3ca76370d1f" providerId="ADAL" clId="{2F01D753-A486-4B7F-B8CB-2F6219C3187E}" dt="2024-07-09T17:02:02.864" v="737" actId="22"/>
          <ac:spMkLst>
            <pc:docMk/>
            <pc:sldMk cId="551257656" sldId="279"/>
            <ac:spMk id="4" creationId="{F2252D29-0DEB-2E19-375C-79AA43AE638D}"/>
          </ac:spMkLst>
        </pc:spChg>
        <pc:spChg chg="add del mod">
          <ac:chgData name="Onkar Singh" userId="7142d4e8-959c-43eb-8636-e3ca76370d1f" providerId="ADAL" clId="{2F01D753-A486-4B7F-B8CB-2F6219C3187E}" dt="2024-07-09T17:02:34.883" v="740" actId="22"/>
          <ac:spMkLst>
            <pc:docMk/>
            <pc:sldMk cId="551257656" sldId="279"/>
            <ac:spMk id="8" creationId="{2042AA03-FF6C-A6DF-E078-D318DB72CDD4}"/>
          </ac:spMkLst>
        </pc:spChg>
        <pc:picChg chg="add del mod ord">
          <ac:chgData name="Onkar Singh" userId="7142d4e8-959c-43eb-8636-e3ca76370d1f" providerId="ADAL" clId="{2F01D753-A486-4B7F-B8CB-2F6219C3187E}" dt="2024-07-09T17:02:09.892" v="739" actId="478"/>
          <ac:picMkLst>
            <pc:docMk/>
            <pc:sldMk cId="551257656" sldId="279"/>
            <ac:picMk id="6" creationId="{75A4D670-AC2C-4282-1114-AB27D3FB64BB}"/>
          </ac:picMkLst>
        </pc:picChg>
        <pc:picChg chg="add mod ord">
          <ac:chgData name="Onkar Singh" userId="7142d4e8-959c-43eb-8636-e3ca76370d1f" providerId="ADAL" clId="{2F01D753-A486-4B7F-B8CB-2F6219C3187E}" dt="2024-07-09T21:56:59.860" v="1590" actId="1076"/>
          <ac:picMkLst>
            <pc:docMk/>
            <pc:sldMk cId="551257656" sldId="279"/>
            <ac:picMk id="10" creationId="{C713A4AD-255D-42ED-511D-22B1854ADE99}"/>
          </ac:picMkLst>
        </pc:picChg>
      </pc:sldChg>
      <pc:sldChg chg="addSp delSp modSp new mod ord setBg modClrScheme setClrOvrMap chgLayout">
        <pc:chgData name="Onkar Singh" userId="7142d4e8-959c-43eb-8636-e3ca76370d1f" providerId="ADAL" clId="{2F01D753-A486-4B7F-B8CB-2F6219C3187E}" dt="2024-07-14T19:10:47.278" v="8575" actId="14100"/>
        <pc:sldMkLst>
          <pc:docMk/>
          <pc:sldMk cId="3417206218" sldId="280"/>
        </pc:sldMkLst>
        <pc:spChg chg="del mod ord">
          <ac:chgData name="Onkar Singh" userId="7142d4e8-959c-43eb-8636-e3ca76370d1f" providerId="ADAL" clId="{2F01D753-A486-4B7F-B8CB-2F6219C3187E}" dt="2024-07-09T17:08:18.421" v="770" actId="700"/>
          <ac:spMkLst>
            <pc:docMk/>
            <pc:sldMk cId="3417206218" sldId="280"/>
            <ac:spMk id="2" creationId="{04669FB7-DA30-D9C6-57D8-60C466A40ED3}"/>
          </ac:spMkLst>
        </pc:spChg>
        <pc:spChg chg="add mod ord">
          <ac:chgData name="Onkar Singh" userId="7142d4e8-959c-43eb-8636-e3ca76370d1f" providerId="ADAL" clId="{2F01D753-A486-4B7F-B8CB-2F6219C3187E}" dt="2024-07-14T19:10:47.278" v="8575" actId="14100"/>
          <ac:spMkLst>
            <pc:docMk/>
            <pc:sldMk cId="3417206218" sldId="280"/>
            <ac:spMk id="2" creationId="{95954074-512D-4AFB-AD5D-FDF256A7B149}"/>
          </ac:spMkLst>
        </pc:spChg>
        <pc:spChg chg="del mod ord">
          <ac:chgData name="Onkar Singh" userId="7142d4e8-959c-43eb-8636-e3ca76370d1f" providerId="ADAL" clId="{2F01D753-A486-4B7F-B8CB-2F6219C3187E}" dt="2024-07-09T17:08:18.421" v="770" actId="700"/>
          <ac:spMkLst>
            <pc:docMk/>
            <pc:sldMk cId="3417206218" sldId="280"/>
            <ac:spMk id="3" creationId="{11451B98-A8DD-36BD-FE21-501964246208}"/>
          </ac:spMkLst>
        </pc:spChg>
        <pc:spChg chg="del">
          <ac:chgData name="Onkar Singh" userId="7142d4e8-959c-43eb-8636-e3ca76370d1f" providerId="ADAL" clId="{2F01D753-A486-4B7F-B8CB-2F6219C3187E}" dt="2024-07-09T17:07:21.493" v="747"/>
          <ac:spMkLst>
            <pc:docMk/>
            <pc:sldMk cId="3417206218" sldId="280"/>
            <ac:spMk id="4" creationId="{EDBC58EB-6650-D9D0-1A74-858C88B51FBC}"/>
          </ac:spMkLst>
        </pc:spChg>
        <pc:spChg chg="add mod ord">
          <ac:chgData name="Onkar Singh" userId="7142d4e8-959c-43eb-8636-e3ca76370d1f" providerId="ADAL" clId="{2F01D753-A486-4B7F-B8CB-2F6219C3187E}" dt="2024-07-11T19:44:05.935" v="8345" actId="255"/>
          <ac:spMkLst>
            <pc:docMk/>
            <pc:sldMk cId="3417206218" sldId="280"/>
            <ac:spMk id="6" creationId="{EB08377C-9824-5427-D740-BBA129060E9A}"/>
          </ac:spMkLst>
        </pc:spChg>
        <pc:spChg chg="add del">
          <ac:chgData name="Onkar Singh" userId="7142d4e8-959c-43eb-8636-e3ca76370d1f" providerId="ADAL" clId="{2F01D753-A486-4B7F-B8CB-2F6219C3187E}" dt="2024-07-09T17:08:10.948" v="769" actId="26606"/>
          <ac:spMkLst>
            <pc:docMk/>
            <pc:sldMk cId="3417206218" sldId="280"/>
            <ac:spMk id="7" creationId="{95CB840F-8E41-4CA5-B79B-25CC80AD234A}"/>
          </ac:spMkLst>
        </pc:spChg>
        <pc:spChg chg="add del">
          <ac:chgData name="Onkar Singh" userId="7142d4e8-959c-43eb-8636-e3ca76370d1f" providerId="ADAL" clId="{2F01D753-A486-4B7F-B8CB-2F6219C3187E}" dt="2024-07-09T17:07:30.354" v="749" actId="26606"/>
          <ac:spMkLst>
            <pc:docMk/>
            <pc:sldMk cId="3417206218" sldId="280"/>
            <ac:spMk id="10" creationId="{0A22D114-11B7-46ED-94A9-18DC1C977BF4}"/>
          </ac:spMkLst>
        </pc:spChg>
        <pc:spChg chg="add del">
          <ac:chgData name="Onkar Singh" userId="7142d4e8-959c-43eb-8636-e3ca76370d1f" providerId="ADAL" clId="{2F01D753-A486-4B7F-B8CB-2F6219C3187E}" dt="2024-07-09T17:08:10.948" v="769" actId="26606"/>
          <ac:spMkLst>
            <pc:docMk/>
            <pc:sldMk cId="3417206218" sldId="280"/>
            <ac:spMk id="12" creationId="{BEF75C5D-2BA1-43DF-A7EA-02C7DEC122DF}"/>
          </ac:spMkLst>
        </pc:spChg>
        <pc:spChg chg="add del">
          <ac:chgData name="Onkar Singh" userId="7142d4e8-959c-43eb-8636-e3ca76370d1f" providerId="ADAL" clId="{2F01D753-A486-4B7F-B8CB-2F6219C3187E}" dt="2024-07-09T17:08:09.596" v="766" actId="26606"/>
          <ac:spMkLst>
            <pc:docMk/>
            <pc:sldMk cId="3417206218" sldId="280"/>
            <ac:spMk id="17" creationId="{95CB840F-8E41-4CA5-B79B-25CC80AD234A}"/>
          </ac:spMkLst>
        </pc:spChg>
        <pc:picChg chg="add mod ord">
          <ac:chgData name="Onkar Singh" userId="7142d4e8-959c-43eb-8636-e3ca76370d1f" providerId="ADAL" clId="{2F01D753-A486-4B7F-B8CB-2F6219C3187E}" dt="2024-07-11T19:12:07.146" v="7985" actId="14100"/>
          <ac:picMkLst>
            <pc:docMk/>
            <pc:sldMk cId="3417206218" sldId="280"/>
            <ac:picMk id="5" creationId="{A5EC8705-8FF0-0DA9-367E-081C2F656893}"/>
          </ac:picMkLst>
        </pc:picChg>
      </pc:sldChg>
      <pc:sldChg chg="addSp delSp modSp new mod modClrScheme chgLayout">
        <pc:chgData name="Onkar Singh" userId="7142d4e8-959c-43eb-8636-e3ca76370d1f" providerId="ADAL" clId="{2F01D753-A486-4B7F-B8CB-2F6219C3187E}" dt="2024-07-14T22:04:56.861" v="8621" actId="20577"/>
        <pc:sldMkLst>
          <pc:docMk/>
          <pc:sldMk cId="303854813" sldId="281"/>
        </pc:sldMkLst>
        <pc:spChg chg="add del mod ord">
          <ac:chgData name="Onkar Singh" userId="7142d4e8-959c-43eb-8636-e3ca76370d1f" providerId="ADAL" clId="{2F01D753-A486-4B7F-B8CB-2F6219C3187E}" dt="2024-07-09T17:12:59.199" v="785" actId="700"/>
          <ac:spMkLst>
            <pc:docMk/>
            <pc:sldMk cId="303854813" sldId="281"/>
            <ac:spMk id="2" creationId="{3BEC829E-8AD1-A37B-2A99-CC179589DDF7}"/>
          </ac:spMkLst>
        </pc:spChg>
        <pc:spChg chg="add del mod">
          <ac:chgData name="Onkar Singh" userId="7142d4e8-959c-43eb-8636-e3ca76370d1f" providerId="ADAL" clId="{2F01D753-A486-4B7F-B8CB-2F6219C3187E}" dt="2024-07-11T18:59:54.933" v="7965" actId="22"/>
          <ac:spMkLst>
            <pc:docMk/>
            <pc:sldMk cId="303854813" sldId="281"/>
            <ac:spMk id="3" creationId="{C46579B2-A8A4-D109-49C0-3E8105B93F9E}"/>
          </ac:spMkLst>
        </pc:spChg>
        <pc:spChg chg="add del mod ord">
          <ac:chgData name="Onkar Singh" userId="7142d4e8-959c-43eb-8636-e3ca76370d1f" providerId="ADAL" clId="{2F01D753-A486-4B7F-B8CB-2F6219C3187E}" dt="2024-07-09T17:12:59.199" v="785" actId="700"/>
          <ac:spMkLst>
            <pc:docMk/>
            <pc:sldMk cId="303854813" sldId="281"/>
            <ac:spMk id="3" creationId="{CA7236C9-B246-97B6-1955-FA3D35AE428B}"/>
          </ac:spMkLst>
        </pc:spChg>
        <pc:spChg chg="add del mod ord">
          <ac:chgData name="Onkar Singh" userId="7142d4e8-959c-43eb-8636-e3ca76370d1f" providerId="ADAL" clId="{2F01D753-A486-4B7F-B8CB-2F6219C3187E}" dt="2024-07-09T17:12:54.396" v="783" actId="700"/>
          <ac:spMkLst>
            <pc:docMk/>
            <pc:sldMk cId="303854813" sldId="281"/>
            <ac:spMk id="6" creationId="{378B70D8-5D79-FF57-C0D0-5BABA5625204}"/>
          </ac:spMkLst>
        </pc:spChg>
        <pc:spChg chg="add del mod ord">
          <ac:chgData name="Onkar Singh" userId="7142d4e8-959c-43eb-8636-e3ca76370d1f" providerId="ADAL" clId="{2F01D753-A486-4B7F-B8CB-2F6219C3187E}" dt="2024-07-09T17:12:54.396" v="783" actId="700"/>
          <ac:spMkLst>
            <pc:docMk/>
            <pc:sldMk cId="303854813" sldId="281"/>
            <ac:spMk id="7" creationId="{632237FE-D074-9F0C-E211-138CFBF22E64}"/>
          </ac:spMkLst>
        </pc:spChg>
        <pc:spChg chg="add mod ord">
          <ac:chgData name="Onkar Singh" userId="7142d4e8-959c-43eb-8636-e3ca76370d1f" providerId="ADAL" clId="{2F01D753-A486-4B7F-B8CB-2F6219C3187E}" dt="2024-07-11T19:43:57.456" v="8342" actId="2711"/>
          <ac:spMkLst>
            <pc:docMk/>
            <pc:sldMk cId="303854813" sldId="281"/>
            <ac:spMk id="8" creationId="{33AD21E3-D934-2C18-FCF6-49EF683D764F}"/>
          </ac:spMkLst>
        </pc:spChg>
        <pc:spChg chg="add mod ord">
          <ac:chgData name="Onkar Singh" userId="7142d4e8-959c-43eb-8636-e3ca76370d1f" providerId="ADAL" clId="{2F01D753-A486-4B7F-B8CB-2F6219C3187E}" dt="2024-07-14T22:04:56.861" v="8621" actId="20577"/>
          <ac:spMkLst>
            <pc:docMk/>
            <pc:sldMk cId="303854813" sldId="281"/>
            <ac:spMk id="9" creationId="{87DBE0CE-F17D-D8C7-0957-F753CF596CCF}"/>
          </ac:spMkLst>
        </pc:spChg>
        <pc:spChg chg="add del mod ord">
          <ac:chgData name="Onkar Singh" userId="7142d4e8-959c-43eb-8636-e3ca76370d1f" providerId="ADAL" clId="{2F01D753-A486-4B7F-B8CB-2F6219C3187E}" dt="2024-07-09T17:13:00.238" v="786" actId="22"/>
          <ac:spMkLst>
            <pc:docMk/>
            <pc:sldMk cId="303854813" sldId="281"/>
            <ac:spMk id="10" creationId="{2EFD1EB0-1A53-5DF8-12E6-89A34CFBAABB}"/>
          </ac:spMkLst>
        </pc:spChg>
        <pc:picChg chg="add del mod ord">
          <ac:chgData name="Onkar Singh" userId="7142d4e8-959c-43eb-8636-e3ca76370d1f" providerId="ADAL" clId="{2F01D753-A486-4B7F-B8CB-2F6219C3187E}" dt="2024-07-09T17:12:54.933" v="784" actId="22"/>
          <ac:picMkLst>
            <pc:docMk/>
            <pc:sldMk cId="303854813" sldId="281"/>
            <ac:picMk id="5" creationId="{D5779B7B-219F-2911-05FE-843B67529993}"/>
          </ac:picMkLst>
        </pc:picChg>
        <pc:picChg chg="add mod ord">
          <ac:chgData name="Onkar Singh" userId="7142d4e8-959c-43eb-8636-e3ca76370d1f" providerId="ADAL" clId="{2F01D753-A486-4B7F-B8CB-2F6219C3187E}" dt="2024-07-11T19:00:09.343" v="7970" actId="1076"/>
          <ac:picMkLst>
            <pc:docMk/>
            <pc:sldMk cId="303854813" sldId="281"/>
            <ac:picMk id="5" creationId="{F1994D41-37C9-A700-76A7-11C5072E2FE6}"/>
          </ac:picMkLst>
        </pc:picChg>
        <pc:picChg chg="add del mod ord">
          <ac:chgData name="Onkar Singh" userId="7142d4e8-959c-43eb-8636-e3ca76370d1f" providerId="ADAL" clId="{2F01D753-A486-4B7F-B8CB-2F6219C3187E}" dt="2024-07-11T18:31:42.336" v="7837" actId="478"/>
          <ac:picMkLst>
            <pc:docMk/>
            <pc:sldMk cId="303854813" sldId="281"/>
            <ac:picMk id="12" creationId="{A7E71FFC-C49C-8028-B783-8C869B3550B5}"/>
          </ac:picMkLst>
        </pc:picChg>
      </pc:sldChg>
      <pc:sldChg chg="modSp new mod">
        <pc:chgData name="Onkar Singh" userId="7142d4e8-959c-43eb-8636-e3ca76370d1f" providerId="ADAL" clId="{2F01D753-A486-4B7F-B8CB-2F6219C3187E}" dt="2024-07-14T18:42:48.650" v="8523" actId="1076"/>
        <pc:sldMkLst>
          <pc:docMk/>
          <pc:sldMk cId="1063623804" sldId="282"/>
        </pc:sldMkLst>
        <pc:spChg chg="mod">
          <ac:chgData name="Onkar Singh" userId="7142d4e8-959c-43eb-8636-e3ca76370d1f" providerId="ADAL" clId="{2F01D753-A486-4B7F-B8CB-2F6219C3187E}" dt="2024-07-14T18:42:48.650" v="8523" actId="1076"/>
          <ac:spMkLst>
            <pc:docMk/>
            <pc:sldMk cId="1063623804" sldId="282"/>
            <ac:spMk id="2" creationId="{1FC1F637-6424-E59A-B18D-7B86924A49A3}"/>
          </ac:spMkLst>
        </pc:spChg>
        <pc:spChg chg="mod">
          <ac:chgData name="Onkar Singh" userId="7142d4e8-959c-43eb-8636-e3ca76370d1f" providerId="ADAL" clId="{2F01D753-A486-4B7F-B8CB-2F6219C3187E}" dt="2024-07-14T16:51:52.525" v="8464" actId="255"/>
          <ac:spMkLst>
            <pc:docMk/>
            <pc:sldMk cId="1063623804" sldId="282"/>
            <ac:spMk id="3" creationId="{497D549E-141B-7770-29AA-24220FEA73C8}"/>
          </ac:spMkLst>
        </pc:spChg>
      </pc:sldChg>
      <pc:sldChg chg="modSp new mod">
        <pc:chgData name="Onkar Singh" userId="7142d4e8-959c-43eb-8636-e3ca76370d1f" providerId="ADAL" clId="{2F01D753-A486-4B7F-B8CB-2F6219C3187E}" dt="2024-07-14T18:44:15.330" v="8536" actId="1076"/>
        <pc:sldMkLst>
          <pc:docMk/>
          <pc:sldMk cId="1227073083" sldId="283"/>
        </pc:sldMkLst>
        <pc:spChg chg="mod">
          <ac:chgData name="Onkar Singh" userId="7142d4e8-959c-43eb-8636-e3ca76370d1f" providerId="ADAL" clId="{2F01D753-A486-4B7F-B8CB-2F6219C3187E}" dt="2024-07-14T18:44:12.655" v="8535" actId="1076"/>
          <ac:spMkLst>
            <pc:docMk/>
            <pc:sldMk cId="1227073083" sldId="283"/>
            <ac:spMk id="2" creationId="{FC13E4ED-A4BA-1774-6496-C40AB7E1E4DA}"/>
          </ac:spMkLst>
        </pc:spChg>
        <pc:spChg chg="mod">
          <ac:chgData name="Onkar Singh" userId="7142d4e8-959c-43eb-8636-e3ca76370d1f" providerId="ADAL" clId="{2F01D753-A486-4B7F-B8CB-2F6219C3187E}" dt="2024-07-14T18:44:15.330" v="8536" actId="1076"/>
          <ac:spMkLst>
            <pc:docMk/>
            <pc:sldMk cId="1227073083" sldId="283"/>
            <ac:spMk id="3" creationId="{5617BE6B-37B3-1FCD-C2A9-A4CA0BAD8A44}"/>
          </ac:spMkLst>
        </pc:spChg>
      </pc:sldChg>
      <pc:sldChg chg="addSp delSp modSp new mod ord modClrScheme chgLayout">
        <pc:chgData name="Onkar Singh" userId="7142d4e8-959c-43eb-8636-e3ca76370d1f" providerId="ADAL" clId="{2F01D753-A486-4B7F-B8CB-2F6219C3187E}" dt="2024-07-14T18:44:24.974" v="8539" actId="255"/>
        <pc:sldMkLst>
          <pc:docMk/>
          <pc:sldMk cId="399584593" sldId="284"/>
        </pc:sldMkLst>
        <pc:spChg chg="del mod ord">
          <ac:chgData name="Onkar Singh" userId="7142d4e8-959c-43eb-8636-e3ca76370d1f" providerId="ADAL" clId="{2F01D753-A486-4B7F-B8CB-2F6219C3187E}" dt="2024-07-11T16:48:48.188" v="7211" actId="700"/>
          <ac:spMkLst>
            <pc:docMk/>
            <pc:sldMk cId="399584593" sldId="284"/>
            <ac:spMk id="2" creationId="{A96941A7-3F36-3139-6A5E-2EC715F9FD7D}"/>
          </ac:spMkLst>
        </pc:spChg>
        <pc:spChg chg="del mod ord">
          <ac:chgData name="Onkar Singh" userId="7142d4e8-959c-43eb-8636-e3ca76370d1f" providerId="ADAL" clId="{2F01D753-A486-4B7F-B8CB-2F6219C3187E}" dt="2024-07-11T16:48:48.188" v="7211" actId="700"/>
          <ac:spMkLst>
            <pc:docMk/>
            <pc:sldMk cId="399584593" sldId="284"/>
            <ac:spMk id="3" creationId="{A6B93EEC-07E3-380D-1D8C-2D4BC0CE9FD8}"/>
          </ac:spMkLst>
        </pc:spChg>
        <pc:spChg chg="del">
          <ac:chgData name="Onkar Singh" userId="7142d4e8-959c-43eb-8636-e3ca76370d1f" providerId="ADAL" clId="{2F01D753-A486-4B7F-B8CB-2F6219C3187E}" dt="2024-07-11T16:48:48.188" v="7211" actId="700"/>
          <ac:spMkLst>
            <pc:docMk/>
            <pc:sldMk cId="399584593" sldId="284"/>
            <ac:spMk id="4" creationId="{0C5E14AC-0731-A488-7F85-51EB6EDC04AD}"/>
          </ac:spMkLst>
        </pc:spChg>
        <pc:spChg chg="add mod ord">
          <ac:chgData name="Onkar Singh" userId="7142d4e8-959c-43eb-8636-e3ca76370d1f" providerId="ADAL" clId="{2F01D753-A486-4B7F-B8CB-2F6219C3187E}" dt="2024-07-14T18:44:19.629" v="8537" actId="1076"/>
          <ac:spMkLst>
            <pc:docMk/>
            <pc:sldMk cId="399584593" sldId="284"/>
            <ac:spMk id="5" creationId="{77B4E83B-7071-ABEA-25FB-A372899E2F9C}"/>
          </ac:spMkLst>
        </pc:spChg>
        <pc:spChg chg="add mod ord">
          <ac:chgData name="Onkar Singh" userId="7142d4e8-959c-43eb-8636-e3ca76370d1f" providerId="ADAL" clId="{2F01D753-A486-4B7F-B8CB-2F6219C3187E}" dt="2024-07-14T18:44:24.974" v="8539" actId="255"/>
          <ac:spMkLst>
            <pc:docMk/>
            <pc:sldMk cId="399584593" sldId="284"/>
            <ac:spMk id="6" creationId="{1943720F-BFFF-221A-106A-D8ED2AC111BD}"/>
          </ac:spMkLst>
        </pc:spChg>
      </pc:sldChg>
      <pc:sldChg chg="addSp delSp modSp new mod setBg modClrScheme chgLayout">
        <pc:chgData name="Onkar Singh" userId="7142d4e8-959c-43eb-8636-e3ca76370d1f" providerId="ADAL" clId="{2F01D753-A486-4B7F-B8CB-2F6219C3187E}" dt="2024-07-14T18:44:54.350" v="8543" actId="14100"/>
        <pc:sldMkLst>
          <pc:docMk/>
          <pc:sldMk cId="1846313625" sldId="285"/>
        </pc:sldMkLst>
        <pc:spChg chg="del mod ord">
          <ac:chgData name="Onkar Singh" userId="7142d4e8-959c-43eb-8636-e3ca76370d1f" providerId="ADAL" clId="{2F01D753-A486-4B7F-B8CB-2F6219C3187E}" dt="2024-07-11T17:02:11.734" v="7331" actId="700"/>
          <ac:spMkLst>
            <pc:docMk/>
            <pc:sldMk cId="1846313625" sldId="285"/>
            <ac:spMk id="2" creationId="{FCA84814-4455-77B6-FED6-BA262EE20251}"/>
          </ac:spMkLst>
        </pc:spChg>
        <pc:spChg chg="del mod ord">
          <ac:chgData name="Onkar Singh" userId="7142d4e8-959c-43eb-8636-e3ca76370d1f" providerId="ADAL" clId="{2F01D753-A486-4B7F-B8CB-2F6219C3187E}" dt="2024-07-11T17:02:11.734" v="7331" actId="700"/>
          <ac:spMkLst>
            <pc:docMk/>
            <pc:sldMk cId="1846313625" sldId="285"/>
            <ac:spMk id="3" creationId="{720B0BF4-CAE8-C3E2-A762-0E5858F6659E}"/>
          </ac:spMkLst>
        </pc:spChg>
        <pc:spChg chg="add mod ord">
          <ac:chgData name="Onkar Singh" userId="7142d4e8-959c-43eb-8636-e3ca76370d1f" providerId="ADAL" clId="{2F01D753-A486-4B7F-B8CB-2F6219C3187E}" dt="2024-07-14T18:44:34.209" v="8540" actId="1076"/>
          <ac:spMkLst>
            <pc:docMk/>
            <pc:sldMk cId="1846313625" sldId="285"/>
            <ac:spMk id="4" creationId="{B3F6D6E4-6582-02AD-D564-33C1867ADD7C}"/>
          </ac:spMkLst>
        </pc:spChg>
        <pc:spChg chg="add mod ord">
          <ac:chgData name="Onkar Singh" userId="7142d4e8-959c-43eb-8636-e3ca76370d1f" providerId="ADAL" clId="{2F01D753-A486-4B7F-B8CB-2F6219C3187E}" dt="2024-07-14T18:44:54.350" v="8543" actId="14100"/>
          <ac:spMkLst>
            <pc:docMk/>
            <pc:sldMk cId="1846313625" sldId="285"/>
            <ac:spMk id="5" creationId="{3B468673-7AA2-AEF3-7B01-8881591294B0}"/>
          </ac:spMkLst>
        </pc:spChg>
        <pc:spChg chg="add del mod ord">
          <ac:chgData name="Onkar Singh" userId="7142d4e8-959c-43eb-8636-e3ca76370d1f" providerId="ADAL" clId="{2F01D753-A486-4B7F-B8CB-2F6219C3187E}" dt="2024-07-11T17:04:48.166" v="7374" actId="22"/>
          <ac:spMkLst>
            <pc:docMk/>
            <pc:sldMk cId="1846313625" sldId="285"/>
            <ac:spMk id="6" creationId="{F62DDDA4-2977-BBCA-955F-8C9F985A22EE}"/>
          </ac:spMkLst>
        </pc:spChg>
        <pc:picChg chg="add mod ord">
          <ac:chgData name="Onkar Singh" userId="7142d4e8-959c-43eb-8636-e3ca76370d1f" providerId="ADAL" clId="{2F01D753-A486-4B7F-B8CB-2F6219C3187E}" dt="2024-07-11T19:52:27.774" v="8431" actId="14100"/>
          <ac:picMkLst>
            <pc:docMk/>
            <pc:sldMk cId="1846313625" sldId="285"/>
            <ac:picMk id="8" creationId="{CA174276-A62E-AACC-FCA3-D1C9D301F8DB}"/>
          </ac:picMkLst>
        </pc:picChg>
        <pc:picChg chg="add mod">
          <ac:chgData name="Onkar Singh" userId="7142d4e8-959c-43eb-8636-e3ca76370d1f" providerId="ADAL" clId="{2F01D753-A486-4B7F-B8CB-2F6219C3187E}" dt="2024-07-11T19:52:23.779" v="8430" actId="1076"/>
          <ac:picMkLst>
            <pc:docMk/>
            <pc:sldMk cId="1846313625" sldId="285"/>
            <ac:picMk id="9" creationId="{EBD5D508-CE8C-417C-2999-E0AB233BD69D}"/>
          </ac:picMkLst>
        </pc:picChg>
        <pc:picChg chg="add del">
          <ac:chgData name="Onkar Singh" userId="7142d4e8-959c-43eb-8636-e3ca76370d1f" providerId="ADAL" clId="{2F01D753-A486-4B7F-B8CB-2F6219C3187E}" dt="2024-07-11T17:05:17.446" v="7384" actId="26606"/>
          <ac:picMkLst>
            <pc:docMk/>
            <pc:sldMk cId="1846313625" sldId="285"/>
            <ac:picMk id="14" creationId="{F15A1844-5CB8-438B-B90E-EF2A51CF87B6}"/>
          </ac:picMkLst>
        </pc:picChg>
      </pc:sldChg>
      <pc:sldChg chg="addSp delSp modSp new mod ord modNotesTx">
        <pc:chgData name="Onkar Singh" userId="7142d4e8-959c-43eb-8636-e3ca76370d1f" providerId="ADAL" clId="{2F01D753-A486-4B7F-B8CB-2F6219C3187E}" dt="2024-07-14T18:47:26.476" v="8546" actId="255"/>
        <pc:sldMkLst>
          <pc:docMk/>
          <pc:sldMk cId="2508058849" sldId="286"/>
        </pc:sldMkLst>
        <pc:spChg chg="mod">
          <ac:chgData name="Onkar Singh" userId="7142d4e8-959c-43eb-8636-e3ca76370d1f" providerId="ADAL" clId="{2F01D753-A486-4B7F-B8CB-2F6219C3187E}" dt="2024-07-14T18:47:19.610" v="8544" actId="1076"/>
          <ac:spMkLst>
            <pc:docMk/>
            <pc:sldMk cId="2508058849" sldId="286"/>
            <ac:spMk id="2" creationId="{0D8D53C9-D7BF-4265-58AA-E1A9249DEB79}"/>
          </ac:spMkLst>
        </pc:spChg>
        <pc:spChg chg="mod">
          <ac:chgData name="Onkar Singh" userId="7142d4e8-959c-43eb-8636-e3ca76370d1f" providerId="ADAL" clId="{2F01D753-A486-4B7F-B8CB-2F6219C3187E}" dt="2024-07-14T18:47:26.476" v="8546" actId="255"/>
          <ac:spMkLst>
            <pc:docMk/>
            <pc:sldMk cId="2508058849" sldId="286"/>
            <ac:spMk id="3" creationId="{28EC3201-40C8-DA15-EFBD-8EB19A1A1B00}"/>
          </ac:spMkLst>
        </pc:spChg>
        <pc:spChg chg="del">
          <ac:chgData name="Onkar Singh" userId="7142d4e8-959c-43eb-8636-e3ca76370d1f" providerId="ADAL" clId="{2F01D753-A486-4B7F-B8CB-2F6219C3187E}" dt="2024-07-11T17:12:10.325" v="7429"/>
          <ac:spMkLst>
            <pc:docMk/>
            <pc:sldMk cId="2508058849" sldId="286"/>
            <ac:spMk id="4" creationId="{F2CB0F39-B52F-B043-0E65-988B137AA2CF}"/>
          </ac:spMkLst>
        </pc:spChg>
        <pc:spChg chg="add del mod">
          <ac:chgData name="Onkar Singh" userId="7142d4e8-959c-43eb-8636-e3ca76370d1f" providerId="ADAL" clId="{2F01D753-A486-4B7F-B8CB-2F6219C3187E}" dt="2024-07-11T17:14:00.764" v="7454" actId="478"/>
          <ac:spMkLst>
            <pc:docMk/>
            <pc:sldMk cId="2508058849" sldId="286"/>
            <ac:spMk id="9" creationId="{87883AAD-681B-6FC3-F8F8-79D6C4EE4E14}"/>
          </ac:spMkLst>
        </pc:spChg>
        <pc:picChg chg="add mod">
          <ac:chgData name="Onkar Singh" userId="7142d4e8-959c-43eb-8636-e3ca76370d1f" providerId="ADAL" clId="{2F01D753-A486-4B7F-B8CB-2F6219C3187E}" dt="2024-07-11T17:14:10.639" v="7458" actId="14100"/>
          <ac:picMkLst>
            <pc:docMk/>
            <pc:sldMk cId="2508058849" sldId="286"/>
            <ac:picMk id="6" creationId="{C621686A-D7AD-A9E7-3971-53CD8BDAE137}"/>
          </ac:picMkLst>
        </pc:picChg>
        <pc:picChg chg="add del mod">
          <ac:chgData name="Onkar Singh" userId="7142d4e8-959c-43eb-8636-e3ca76370d1f" providerId="ADAL" clId="{2F01D753-A486-4B7F-B8CB-2F6219C3187E}" dt="2024-07-11T17:14:13.509" v="7459" actId="14100"/>
          <ac:picMkLst>
            <pc:docMk/>
            <pc:sldMk cId="2508058849" sldId="286"/>
            <ac:picMk id="7" creationId="{0026700D-7A3E-18B3-481B-835CA9727DD9}"/>
          </ac:picMkLst>
        </pc:picChg>
      </pc:sldChg>
      <pc:sldChg chg="new del">
        <pc:chgData name="Onkar Singh" userId="7142d4e8-959c-43eb-8636-e3ca76370d1f" providerId="ADAL" clId="{2F01D753-A486-4B7F-B8CB-2F6219C3187E}" dt="2024-07-11T17:32:42.505" v="7653" actId="47"/>
        <pc:sldMkLst>
          <pc:docMk/>
          <pc:sldMk cId="451055510" sldId="287"/>
        </pc:sldMkLst>
      </pc:sldChg>
      <pc:sldChg chg="addSp delSp modSp new mod ord">
        <pc:chgData name="Onkar Singh" userId="7142d4e8-959c-43eb-8636-e3ca76370d1f" providerId="ADAL" clId="{2F01D753-A486-4B7F-B8CB-2F6219C3187E}" dt="2024-07-14T19:09:45.223" v="8563" actId="1076"/>
        <pc:sldMkLst>
          <pc:docMk/>
          <pc:sldMk cId="2702416131" sldId="287"/>
        </pc:sldMkLst>
        <pc:spChg chg="mod">
          <ac:chgData name="Onkar Singh" userId="7142d4e8-959c-43eb-8636-e3ca76370d1f" providerId="ADAL" clId="{2F01D753-A486-4B7F-B8CB-2F6219C3187E}" dt="2024-07-11T19:43:49.336" v="8340" actId="255"/>
          <ac:spMkLst>
            <pc:docMk/>
            <pc:sldMk cId="2702416131" sldId="287"/>
            <ac:spMk id="2" creationId="{B50829F9-A1FD-64C8-9CC1-F2A9DE2FCACD}"/>
          </ac:spMkLst>
        </pc:spChg>
        <pc:spChg chg="mod">
          <ac:chgData name="Onkar Singh" userId="7142d4e8-959c-43eb-8636-e3ca76370d1f" providerId="ADAL" clId="{2F01D753-A486-4B7F-B8CB-2F6219C3187E}" dt="2024-07-14T19:09:45.223" v="8563" actId="1076"/>
          <ac:spMkLst>
            <pc:docMk/>
            <pc:sldMk cId="2702416131" sldId="287"/>
            <ac:spMk id="3" creationId="{BBAC5621-AFF3-BD66-AEA2-3266989294A2}"/>
          </ac:spMkLst>
        </pc:spChg>
        <pc:spChg chg="del">
          <ac:chgData name="Onkar Singh" userId="7142d4e8-959c-43eb-8636-e3ca76370d1f" providerId="ADAL" clId="{2F01D753-A486-4B7F-B8CB-2F6219C3187E}" dt="2024-07-11T18:25:23.790" v="7712" actId="22"/>
          <ac:spMkLst>
            <pc:docMk/>
            <pc:sldMk cId="2702416131" sldId="287"/>
            <ac:spMk id="4" creationId="{09BC17C1-F801-F691-1082-0D8F87FEC014}"/>
          </ac:spMkLst>
        </pc:spChg>
        <pc:picChg chg="add mod ord">
          <ac:chgData name="Onkar Singh" userId="7142d4e8-959c-43eb-8636-e3ca76370d1f" providerId="ADAL" clId="{2F01D753-A486-4B7F-B8CB-2F6219C3187E}" dt="2024-07-11T18:25:30.404" v="7715" actId="1076"/>
          <ac:picMkLst>
            <pc:docMk/>
            <pc:sldMk cId="2702416131" sldId="287"/>
            <ac:picMk id="6" creationId="{1EB85B37-C4AB-C130-13A9-C40365B12BF3}"/>
          </ac:picMkLst>
        </pc:picChg>
      </pc:sldChg>
    </pc:docChg>
  </pc:docChgLst>
  <pc:docChgLst>
    <pc:chgData name="Onkar Singh" userId="7142d4e8-959c-43eb-8636-e3ca76370d1f" providerId="ADAL" clId="{32DEA09A-8A15-4474-8F94-A0DFEEE84D0B}"/>
    <pc:docChg chg="custSel delSld modSld sldOrd">
      <pc:chgData name="Onkar Singh" userId="7142d4e8-959c-43eb-8636-e3ca76370d1f" providerId="ADAL" clId="{32DEA09A-8A15-4474-8F94-A0DFEEE84D0B}" dt="2024-07-22T02:17:16.844" v="119" actId="47"/>
      <pc:docMkLst>
        <pc:docMk/>
      </pc:docMkLst>
      <pc:sldChg chg="modSp mod">
        <pc:chgData name="Onkar Singh" userId="7142d4e8-959c-43eb-8636-e3ca76370d1f" providerId="ADAL" clId="{32DEA09A-8A15-4474-8F94-A0DFEEE84D0B}" dt="2024-07-22T02:11:09.840" v="118" actId="1076"/>
        <pc:sldMkLst>
          <pc:docMk/>
          <pc:sldMk cId="2410340259" sldId="271"/>
        </pc:sldMkLst>
        <pc:spChg chg="mod">
          <ac:chgData name="Onkar Singh" userId="7142d4e8-959c-43eb-8636-e3ca76370d1f" providerId="ADAL" clId="{32DEA09A-8A15-4474-8F94-A0DFEEE84D0B}" dt="2024-07-22T02:10:55.335" v="115" actId="255"/>
          <ac:spMkLst>
            <pc:docMk/>
            <pc:sldMk cId="2410340259" sldId="271"/>
            <ac:spMk id="5" creationId="{E351A0F5-5A6D-3DBA-0015-9DA0E7893AA4}"/>
          </ac:spMkLst>
        </pc:spChg>
        <pc:picChg chg="mod">
          <ac:chgData name="Onkar Singh" userId="7142d4e8-959c-43eb-8636-e3ca76370d1f" providerId="ADAL" clId="{32DEA09A-8A15-4474-8F94-A0DFEEE84D0B}" dt="2024-07-22T02:11:09.840" v="118" actId="1076"/>
          <ac:picMkLst>
            <pc:docMk/>
            <pc:sldMk cId="2410340259" sldId="271"/>
            <ac:picMk id="6" creationId="{88AB5DE3-E05A-FAE0-730E-82CEC40B3209}"/>
          </ac:picMkLst>
        </pc:picChg>
      </pc:sldChg>
      <pc:sldChg chg="modSp del mod ord modNotesTx">
        <pc:chgData name="Onkar Singh" userId="7142d4e8-959c-43eb-8636-e3ca76370d1f" providerId="ADAL" clId="{32DEA09A-8A15-4474-8F94-A0DFEEE84D0B}" dt="2024-07-22T02:17:16.844" v="119" actId="47"/>
        <pc:sldMkLst>
          <pc:docMk/>
          <pc:sldMk cId="2767487424" sldId="289"/>
        </pc:sldMkLst>
        <pc:spChg chg="mod">
          <ac:chgData name="Onkar Singh" userId="7142d4e8-959c-43eb-8636-e3ca76370d1f" providerId="ADAL" clId="{32DEA09A-8A15-4474-8F94-A0DFEEE84D0B}" dt="2024-07-22T01:48:35.770" v="87" actId="1076"/>
          <ac:spMkLst>
            <pc:docMk/>
            <pc:sldMk cId="2767487424" sldId="289"/>
            <ac:spMk id="2" creationId="{53857D42-F061-4EA3-A563-C6A3235CF515}"/>
          </ac:spMkLst>
        </pc:spChg>
      </pc:sldChg>
      <pc:sldChg chg="addSp modSp mod">
        <pc:chgData name="Onkar Singh" userId="7142d4e8-959c-43eb-8636-e3ca76370d1f" providerId="ADAL" clId="{32DEA09A-8A15-4474-8F94-A0DFEEE84D0B}" dt="2024-07-22T02:08:23.293" v="112" actId="1076"/>
        <pc:sldMkLst>
          <pc:docMk/>
          <pc:sldMk cId="2865639312" sldId="290"/>
        </pc:sldMkLst>
        <pc:picChg chg="add mod">
          <ac:chgData name="Onkar Singh" userId="7142d4e8-959c-43eb-8636-e3ca76370d1f" providerId="ADAL" clId="{32DEA09A-8A15-4474-8F94-A0DFEEE84D0B}" dt="2024-07-22T02:06:25.635" v="104" actId="1076"/>
          <ac:picMkLst>
            <pc:docMk/>
            <pc:sldMk cId="2865639312" sldId="290"/>
            <ac:picMk id="3" creationId="{0B15949F-05EE-3943-659C-70A40D13DF6D}"/>
          </ac:picMkLst>
        </pc:picChg>
        <pc:picChg chg="add mod">
          <ac:chgData name="Onkar Singh" userId="7142d4e8-959c-43eb-8636-e3ca76370d1f" providerId="ADAL" clId="{32DEA09A-8A15-4474-8F94-A0DFEEE84D0B}" dt="2024-07-22T02:06:28.517" v="105" actId="1076"/>
          <ac:picMkLst>
            <pc:docMk/>
            <pc:sldMk cId="2865639312" sldId="290"/>
            <ac:picMk id="5" creationId="{3FF3FA01-AB8B-6E93-0F60-CECBCB54F298}"/>
          </ac:picMkLst>
        </pc:picChg>
        <pc:picChg chg="mod">
          <ac:chgData name="Onkar Singh" userId="7142d4e8-959c-43eb-8636-e3ca76370d1f" providerId="ADAL" clId="{32DEA09A-8A15-4474-8F94-A0DFEEE84D0B}" dt="2024-07-22T02:08:23.293" v="112" actId="1076"/>
          <ac:picMkLst>
            <pc:docMk/>
            <pc:sldMk cId="2865639312" sldId="290"/>
            <ac:picMk id="18" creationId="{0FBBD8E7-2028-0EB9-FC9C-5A36C34ACA35}"/>
          </ac:picMkLst>
        </pc:picChg>
      </pc:sldChg>
      <pc:sldChg chg="modSp mod">
        <pc:chgData name="Onkar Singh" userId="7142d4e8-959c-43eb-8636-e3ca76370d1f" providerId="ADAL" clId="{32DEA09A-8A15-4474-8F94-A0DFEEE84D0B}" dt="2024-07-22T01:48:55.090" v="98" actId="255"/>
        <pc:sldMkLst>
          <pc:docMk/>
          <pc:sldMk cId="560255870" sldId="294"/>
        </pc:sldMkLst>
        <pc:spChg chg="mod">
          <ac:chgData name="Onkar Singh" userId="7142d4e8-959c-43eb-8636-e3ca76370d1f" providerId="ADAL" clId="{32DEA09A-8A15-4474-8F94-A0DFEEE84D0B}" dt="2024-07-22T01:48:55.090" v="98" actId="255"/>
          <ac:spMkLst>
            <pc:docMk/>
            <pc:sldMk cId="560255870" sldId="294"/>
            <ac:spMk id="3" creationId="{B79ED6EF-5F14-CC9E-483D-B9AE2F14848B}"/>
          </ac:spMkLst>
        </pc:spChg>
      </pc:sldChg>
    </pc:docChg>
  </pc:docChgLst>
</pc:chgInfo>
</file>

<file path=ppt/media/image1.jpeg>
</file>

<file path=ppt/media/image10.png>
</file>

<file path=ppt/media/image11.png>
</file>

<file path=ppt/media/image12.sv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E22767-90C7-4FDF-9567-B33F45F449CB}" type="datetimeFigureOut">
              <a:rPr lang="en-US" smtClean="0"/>
              <a:t>10/29/2024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A7C82C-9402-4262-AF53-588A0466EE71}" type="slidenum">
              <a:rPr lang="en-US" smtClean="0"/>
              <a:t>‹#›</a:t>
            </a:fld>
            <a:endParaRPr lang="en-US"/>
          </a:p>
        </p:txBody>
      </p:sp>
    </p:spTree>
    <p:extLst>
      <p:ext uri="{BB962C8B-B14F-4D97-AF65-F5344CB8AC3E}">
        <p14:creationId xmlns:p14="http://schemas.microsoft.com/office/powerpoint/2010/main" val="37983187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CCA7C82C-9402-4262-AF53-588A0466EE71}" type="slidenum">
              <a:rPr lang="en-US" smtClean="0"/>
              <a:t>1</a:t>
            </a:fld>
            <a:endParaRPr lang="en-US"/>
          </a:p>
        </p:txBody>
      </p:sp>
    </p:spTree>
    <p:extLst>
      <p:ext uri="{BB962C8B-B14F-4D97-AF65-F5344CB8AC3E}">
        <p14:creationId xmlns:p14="http://schemas.microsoft.com/office/powerpoint/2010/main" val="4822387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A7C82C-9402-4262-AF53-588A0466EE71}" type="slidenum">
              <a:rPr lang="en-US" smtClean="0"/>
              <a:t>10</a:t>
            </a:fld>
            <a:endParaRPr lang="en-US"/>
          </a:p>
        </p:txBody>
      </p:sp>
    </p:spTree>
    <p:extLst>
      <p:ext uri="{BB962C8B-B14F-4D97-AF65-F5344CB8AC3E}">
        <p14:creationId xmlns:p14="http://schemas.microsoft.com/office/powerpoint/2010/main" val="10688957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A7C82C-9402-4262-AF53-588A0466EE71}" type="slidenum">
              <a:rPr lang="en-US" smtClean="0"/>
              <a:t>11</a:t>
            </a:fld>
            <a:endParaRPr lang="en-US"/>
          </a:p>
        </p:txBody>
      </p:sp>
    </p:spTree>
    <p:extLst>
      <p:ext uri="{BB962C8B-B14F-4D97-AF65-F5344CB8AC3E}">
        <p14:creationId xmlns:p14="http://schemas.microsoft.com/office/powerpoint/2010/main" val="353182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A7C82C-9402-4262-AF53-588A0466EE71}" type="slidenum">
              <a:rPr lang="en-US" smtClean="0"/>
              <a:t>12</a:t>
            </a:fld>
            <a:endParaRPr lang="en-US"/>
          </a:p>
        </p:txBody>
      </p:sp>
    </p:spTree>
    <p:extLst>
      <p:ext uri="{BB962C8B-B14F-4D97-AF65-F5344CB8AC3E}">
        <p14:creationId xmlns:p14="http://schemas.microsoft.com/office/powerpoint/2010/main" val="40047470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CCA7C82C-9402-4262-AF53-588A0466EE71}" type="slidenum">
              <a:rPr lang="en-US" smtClean="0"/>
              <a:t>2</a:t>
            </a:fld>
            <a:endParaRPr lang="en-US"/>
          </a:p>
        </p:txBody>
      </p:sp>
    </p:spTree>
    <p:extLst>
      <p:ext uri="{BB962C8B-B14F-4D97-AF65-F5344CB8AC3E}">
        <p14:creationId xmlns:p14="http://schemas.microsoft.com/office/powerpoint/2010/main" val="16407831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CCA7C82C-9402-4262-AF53-588A0466EE71}" type="slidenum">
              <a:rPr lang="en-US" smtClean="0"/>
              <a:t>3</a:t>
            </a:fld>
            <a:endParaRPr lang="en-US"/>
          </a:p>
        </p:txBody>
      </p:sp>
    </p:spTree>
    <p:extLst>
      <p:ext uri="{BB962C8B-B14F-4D97-AF65-F5344CB8AC3E}">
        <p14:creationId xmlns:p14="http://schemas.microsoft.com/office/powerpoint/2010/main" val="38821453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CCA7C82C-9402-4262-AF53-588A0466EE71}" type="slidenum">
              <a:rPr lang="en-US" smtClean="0"/>
              <a:t>4</a:t>
            </a:fld>
            <a:endParaRPr lang="en-US"/>
          </a:p>
        </p:txBody>
      </p:sp>
    </p:spTree>
    <p:extLst>
      <p:ext uri="{BB962C8B-B14F-4D97-AF65-F5344CB8AC3E}">
        <p14:creationId xmlns:p14="http://schemas.microsoft.com/office/powerpoint/2010/main" val="15913251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A7C82C-9402-4262-AF53-588A0466EE71}" type="slidenum">
              <a:rPr lang="en-US" smtClean="0"/>
              <a:t>5</a:t>
            </a:fld>
            <a:endParaRPr lang="en-US"/>
          </a:p>
        </p:txBody>
      </p:sp>
    </p:spTree>
    <p:extLst>
      <p:ext uri="{BB962C8B-B14F-4D97-AF65-F5344CB8AC3E}">
        <p14:creationId xmlns:p14="http://schemas.microsoft.com/office/powerpoint/2010/main" val="25003429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CCA7C82C-9402-4262-AF53-588A0466EE71}" type="slidenum">
              <a:rPr lang="en-US" smtClean="0"/>
              <a:t>6</a:t>
            </a:fld>
            <a:endParaRPr lang="en-US"/>
          </a:p>
        </p:txBody>
      </p:sp>
    </p:spTree>
    <p:extLst>
      <p:ext uri="{BB962C8B-B14F-4D97-AF65-F5344CB8AC3E}">
        <p14:creationId xmlns:p14="http://schemas.microsoft.com/office/powerpoint/2010/main" val="4844763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CCA7C82C-9402-4262-AF53-588A0466EE71}" type="slidenum">
              <a:rPr lang="en-US" smtClean="0"/>
              <a:t>7</a:t>
            </a:fld>
            <a:endParaRPr lang="en-US"/>
          </a:p>
        </p:txBody>
      </p:sp>
    </p:spTree>
    <p:extLst>
      <p:ext uri="{BB962C8B-B14F-4D97-AF65-F5344CB8AC3E}">
        <p14:creationId xmlns:p14="http://schemas.microsoft.com/office/powerpoint/2010/main" val="12427822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A7C82C-9402-4262-AF53-588A0466EE71}" type="slidenum">
              <a:rPr lang="en-US" smtClean="0"/>
              <a:t>8</a:t>
            </a:fld>
            <a:endParaRPr lang="en-US"/>
          </a:p>
        </p:txBody>
      </p:sp>
    </p:spTree>
    <p:extLst>
      <p:ext uri="{BB962C8B-B14F-4D97-AF65-F5344CB8AC3E}">
        <p14:creationId xmlns:p14="http://schemas.microsoft.com/office/powerpoint/2010/main" val="6867908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CCA7C82C-9402-4262-AF53-588A0466EE71}" type="slidenum">
              <a:rPr lang="en-US" smtClean="0"/>
              <a:t>9</a:t>
            </a:fld>
            <a:endParaRPr lang="en-US"/>
          </a:p>
        </p:txBody>
      </p:sp>
    </p:spTree>
    <p:extLst>
      <p:ext uri="{BB962C8B-B14F-4D97-AF65-F5344CB8AC3E}">
        <p14:creationId xmlns:p14="http://schemas.microsoft.com/office/powerpoint/2010/main" val="38001844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BC4ACBC-15D4-4157-AB05-3BA15C30BB10}" type="datetimeFigureOut">
              <a:rPr lang="en-US" smtClean="0"/>
              <a:t>10/29/2024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61D66D-78FA-4E52-AB90-6D8FBC81E688}" type="slidenum">
              <a:rPr lang="en-US" smtClean="0"/>
              <a:t>‹#›</a:t>
            </a:fld>
            <a:endParaRPr lang="en-US"/>
          </a:p>
        </p:txBody>
      </p:sp>
    </p:spTree>
    <p:extLst>
      <p:ext uri="{BB962C8B-B14F-4D97-AF65-F5344CB8AC3E}">
        <p14:creationId xmlns:p14="http://schemas.microsoft.com/office/powerpoint/2010/main" val="13799160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BC4ACBC-15D4-4157-AB05-3BA15C30BB10}" type="datetimeFigureOut">
              <a:rPr lang="en-US" smtClean="0"/>
              <a:t>10/29/2024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61D66D-78FA-4E52-AB90-6D8FBC81E688}" type="slidenum">
              <a:rPr lang="en-US" smtClean="0"/>
              <a:t>‹#›</a:t>
            </a:fld>
            <a:endParaRPr lang="en-US"/>
          </a:p>
        </p:txBody>
      </p:sp>
    </p:spTree>
    <p:extLst>
      <p:ext uri="{BB962C8B-B14F-4D97-AF65-F5344CB8AC3E}">
        <p14:creationId xmlns:p14="http://schemas.microsoft.com/office/powerpoint/2010/main" val="34975266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BC4ACBC-15D4-4157-AB05-3BA15C30BB10}" type="datetimeFigureOut">
              <a:rPr lang="en-US" smtClean="0"/>
              <a:t>10/29/2024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61D66D-78FA-4E52-AB90-6D8FBC81E688}" type="slidenum">
              <a:rPr lang="en-US" smtClean="0"/>
              <a:t>‹#›</a:t>
            </a:fld>
            <a:endParaRPr lang="en-US"/>
          </a:p>
        </p:txBody>
      </p:sp>
    </p:spTree>
    <p:extLst>
      <p:ext uri="{BB962C8B-B14F-4D97-AF65-F5344CB8AC3E}">
        <p14:creationId xmlns:p14="http://schemas.microsoft.com/office/powerpoint/2010/main" val="27394231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BC4ACBC-15D4-4157-AB05-3BA15C30BB10}" type="datetimeFigureOut">
              <a:rPr lang="en-US" smtClean="0"/>
              <a:t>10/29/2024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61D66D-78FA-4E52-AB90-6D8FBC81E688}" type="slidenum">
              <a:rPr lang="en-US" smtClean="0"/>
              <a:t>‹#›</a:t>
            </a:fld>
            <a:endParaRPr lang="en-US"/>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8589218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BC4ACBC-15D4-4157-AB05-3BA15C30BB10}" type="datetimeFigureOut">
              <a:rPr lang="en-US" smtClean="0"/>
              <a:t>10/29/2024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61D66D-78FA-4E52-AB90-6D8FBC81E688}" type="slidenum">
              <a:rPr lang="en-US" smtClean="0"/>
              <a:t>‹#›</a:t>
            </a:fld>
            <a:endParaRPr lang="en-US"/>
          </a:p>
        </p:txBody>
      </p:sp>
    </p:spTree>
    <p:extLst>
      <p:ext uri="{BB962C8B-B14F-4D97-AF65-F5344CB8AC3E}">
        <p14:creationId xmlns:p14="http://schemas.microsoft.com/office/powerpoint/2010/main" val="27072705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BC4ACBC-15D4-4157-AB05-3BA15C30BB10}" type="datetimeFigureOut">
              <a:rPr lang="en-US" smtClean="0"/>
              <a:t>10/29/2024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61D66D-78FA-4E52-AB90-6D8FBC81E688}" type="slidenum">
              <a:rPr lang="en-US" smtClean="0"/>
              <a:t>‹#›</a:t>
            </a:fld>
            <a:endParaRPr lang="en-US"/>
          </a:p>
        </p:txBody>
      </p:sp>
    </p:spTree>
    <p:extLst>
      <p:ext uri="{BB962C8B-B14F-4D97-AF65-F5344CB8AC3E}">
        <p14:creationId xmlns:p14="http://schemas.microsoft.com/office/powerpoint/2010/main" val="26127454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BC4ACBC-15D4-4157-AB05-3BA15C30BB10}" type="datetimeFigureOut">
              <a:rPr lang="en-US" smtClean="0"/>
              <a:t>10/29/2024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61D66D-78FA-4E52-AB90-6D8FBC81E688}" type="slidenum">
              <a:rPr lang="en-US" smtClean="0"/>
              <a:t>‹#›</a:t>
            </a:fld>
            <a:endParaRPr lang="en-US"/>
          </a:p>
        </p:txBody>
      </p:sp>
    </p:spTree>
    <p:extLst>
      <p:ext uri="{BB962C8B-B14F-4D97-AF65-F5344CB8AC3E}">
        <p14:creationId xmlns:p14="http://schemas.microsoft.com/office/powerpoint/2010/main" val="8892189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BC4ACBC-15D4-4157-AB05-3BA15C30BB10}" type="datetimeFigureOut">
              <a:rPr lang="en-US" smtClean="0"/>
              <a:t>10/29/2024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61D66D-78FA-4E52-AB90-6D8FBC81E688}" type="slidenum">
              <a:rPr lang="en-US" smtClean="0"/>
              <a:t>‹#›</a:t>
            </a:fld>
            <a:endParaRPr lang="en-US"/>
          </a:p>
        </p:txBody>
      </p:sp>
    </p:spTree>
    <p:extLst>
      <p:ext uri="{BB962C8B-B14F-4D97-AF65-F5344CB8AC3E}">
        <p14:creationId xmlns:p14="http://schemas.microsoft.com/office/powerpoint/2010/main" val="12855774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BC4ACBC-15D4-4157-AB05-3BA15C30BB10}" type="datetimeFigureOut">
              <a:rPr lang="en-US" smtClean="0"/>
              <a:t>10/29/2024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61D66D-78FA-4E52-AB90-6D8FBC81E688}" type="slidenum">
              <a:rPr lang="en-US" smtClean="0"/>
              <a:t>‹#›</a:t>
            </a:fld>
            <a:endParaRPr lang="en-US"/>
          </a:p>
        </p:txBody>
      </p:sp>
    </p:spTree>
    <p:extLst>
      <p:ext uri="{BB962C8B-B14F-4D97-AF65-F5344CB8AC3E}">
        <p14:creationId xmlns:p14="http://schemas.microsoft.com/office/powerpoint/2010/main" val="26437961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BC4ACBC-15D4-4157-AB05-3BA15C30BB10}" type="datetimeFigureOut">
              <a:rPr lang="en-US" smtClean="0"/>
              <a:t>10/29/2024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61D66D-78FA-4E52-AB90-6D8FBC81E688}" type="slidenum">
              <a:rPr lang="en-US" smtClean="0"/>
              <a:t>‹#›</a:t>
            </a:fld>
            <a:endParaRPr lang="en-US"/>
          </a:p>
        </p:txBody>
      </p:sp>
    </p:spTree>
    <p:extLst>
      <p:ext uri="{BB962C8B-B14F-4D97-AF65-F5344CB8AC3E}">
        <p14:creationId xmlns:p14="http://schemas.microsoft.com/office/powerpoint/2010/main" val="16571217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BC4ACBC-15D4-4157-AB05-3BA15C30BB10}" type="datetimeFigureOut">
              <a:rPr lang="en-US" smtClean="0"/>
              <a:t>10/29/2024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61D66D-78FA-4E52-AB90-6D8FBC81E688}" type="slidenum">
              <a:rPr lang="en-US" smtClean="0"/>
              <a:t>‹#›</a:t>
            </a:fld>
            <a:endParaRPr lang="en-US"/>
          </a:p>
        </p:txBody>
      </p:sp>
    </p:spTree>
    <p:extLst>
      <p:ext uri="{BB962C8B-B14F-4D97-AF65-F5344CB8AC3E}">
        <p14:creationId xmlns:p14="http://schemas.microsoft.com/office/powerpoint/2010/main" val="16477899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C4ACBC-15D4-4157-AB05-3BA15C30BB10}" type="datetimeFigureOut">
              <a:rPr lang="en-US" smtClean="0"/>
              <a:t>10/29/2024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61D66D-78FA-4E52-AB90-6D8FBC81E688}" type="slidenum">
              <a:rPr lang="en-US" smtClean="0"/>
              <a:t>‹#›</a:t>
            </a:fld>
            <a:endParaRPr lang="en-US"/>
          </a:p>
        </p:txBody>
      </p:sp>
    </p:spTree>
    <p:extLst>
      <p:ext uri="{BB962C8B-B14F-4D97-AF65-F5344CB8AC3E}">
        <p14:creationId xmlns:p14="http://schemas.microsoft.com/office/powerpoint/2010/main" val="42431217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BC4ACBC-15D4-4157-AB05-3BA15C30BB10}" type="datetimeFigureOut">
              <a:rPr lang="en-US" smtClean="0"/>
              <a:t>10/29/2024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061D66D-78FA-4E52-AB90-6D8FBC81E688}" type="slidenum">
              <a:rPr lang="en-US" smtClean="0"/>
              <a:t>‹#›</a:t>
            </a:fld>
            <a:endParaRPr lang="en-US"/>
          </a:p>
        </p:txBody>
      </p:sp>
    </p:spTree>
    <p:extLst>
      <p:ext uri="{BB962C8B-B14F-4D97-AF65-F5344CB8AC3E}">
        <p14:creationId xmlns:p14="http://schemas.microsoft.com/office/powerpoint/2010/main" val="3726835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BC4ACBC-15D4-4157-AB05-3BA15C30BB10}" type="datetimeFigureOut">
              <a:rPr lang="en-US" smtClean="0"/>
              <a:t>10/29/2024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61D66D-78FA-4E52-AB90-6D8FBC81E688}" type="slidenum">
              <a:rPr lang="en-US" smtClean="0"/>
              <a:t>‹#›</a:t>
            </a:fld>
            <a:endParaRPr lang="en-US"/>
          </a:p>
        </p:txBody>
      </p:sp>
    </p:spTree>
    <p:extLst>
      <p:ext uri="{BB962C8B-B14F-4D97-AF65-F5344CB8AC3E}">
        <p14:creationId xmlns:p14="http://schemas.microsoft.com/office/powerpoint/2010/main" val="11427787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BC4ACBC-15D4-4157-AB05-3BA15C30BB10}" type="datetimeFigureOut">
              <a:rPr lang="en-US" smtClean="0"/>
              <a:t>10/29/2024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061D66D-78FA-4E52-AB90-6D8FBC81E688}" type="slidenum">
              <a:rPr lang="en-US" smtClean="0"/>
              <a:t>‹#›</a:t>
            </a:fld>
            <a:endParaRPr lang="en-US"/>
          </a:p>
        </p:txBody>
      </p:sp>
    </p:spTree>
    <p:extLst>
      <p:ext uri="{BB962C8B-B14F-4D97-AF65-F5344CB8AC3E}">
        <p14:creationId xmlns:p14="http://schemas.microsoft.com/office/powerpoint/2010/main" val="6055302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BC4ACBC-15D4-4157-AB05-3BA15C30BB10}" type="datetimeFigureOut">
              <a:rPr lang="en-US" smtClean="0"/>
              <a:t>10/29/2024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61D66D-78FA-4E52-AB90-6D8FBC81E688}" type="slidenum">
              <a:rPr lang="en-US" smtClean="0"/>
              <a:t>‹#›</a:t>
            </a:fld>
            <a:endParaRPr lang="en-US"/>
          </a:p>
        </p:txBody>
      </p:sp>
    </p:spTree>
    <p:extLst>
      <p:ext uri="{BB962C8B-B14F-4D97-AF65-F5344CB8AC3E}">
        <p14:creationId xmlns:p14="http://schemas.microsoft.com/office/powerpoint/2010/main" val="7914113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BC4ACBC-15D4-4157-AB05-3BA15C30BB10}" type="datetimeFigureOut">
              <a:rPr lang="en-US" smtClean="0"/>
              <a:t>10/29/2024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61D66D-78FA-4E52-AB90-6D8FBC81E688}" type="slidenum">
              <a:rPr lang="en-US" smtClean="0"/>
              <a:t>‹#›</a:t>
            </a:fld>
            <a:endParaRPr lang="en-US"/>
          </a:p>
        </p:txBody>
      </p:sp>
    </p:spTree>
    <p:extLst>
      <p:ext uri="{BB962C8B-B14F-4D97-AF65-F5344CB8AC3E}">
        <p14:creationId xmlns:p14="http://schemas.microsoft.com/office/powerpoint/2010/main" val="780853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EBC4ACBC-15D4-4157-AB05-3BA15C30BB10}" type="datetimeFigureOut">
              <a:rPr lang="en-US" smtClean="0"/>
              <a:t>10/29/2024</a:t>
            </a:fld>
            <a:endParaRPr lang="en-US"/>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4061D66D-78FA-4E52-AB90-6D8FBC81E688}" type="slidenum">
              <a:rPr lang="en-US" smtClean="0"/>
              <a:t>‹#›</a:t>
            </a:fld>
            <a:endParaRPr lang="en-US"/>
          </a:p>
        </p:txBody>
      </p:sp>
    </p:spTree>
    <p:extLst>
      <p:ext uri="{BB962C8B-B14F-4D97-AF65-F5344CB8AC3E}">
        <p14:creationId xmlns:p14="http://schemas.microsoft.com/office/powerpoint/2010/main" val="2720545336"/>
      </p:ext>
    </p:extLst>
  </p:cSld>
  <p:clrMap bg1="dk1" tx1="lt1" bg2="dk2" tx2="lt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 id="2147483768" r:id="rId12"/>
    <p:sldLayoutId id="2147483769" r:id="rId13"/>
    <p:sldLayoutId id="2147483770" r:id="rId14"/>
    <p:sldLayoutId id="2147483771" r:id="rId15"/>
    <p:sldLayoutId id="2147483772" r:id="rId16"/>
    <p:sldLayoutId id="2147483773" r:id="rId17"/>
  </p:sldLayoutIdLs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jpe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hyperlink" Target="https://github.com/omi-singh17/Statistical_Assignments/blob/main/Cowboy%20Cigarettes%20Case%20Study%20-%20Tier%203.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80000"/>
                <a:lumMod val="80000"/>
              </a:schemeClr>
              <a:schemeClr val="bg2">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D6D27-A93D-4420-8680-76BCC3525F0D}"/>
              </a:ext>
            </a:extLst>
          </p:cNvPr>
          <p:cNvSpPr>
            <a:spLocks noGrp="1"/>
          </p:cNvSpPr>
          <p:nvPr>
            <p:ph type="ctrTitle"/>
          </p:nvPr>
        </p:nvSpPr>
        <p:spPr>
          <a:xfrm>
            <a:off x="420029" y="5073803"/>
            <a:ext cx="11351941" cy="867743"/>
          </a:xfrm>
        </p:spPr>
        <p:txBody>
          <a:bodyPr>
            <a:normAutofit fontScale="90000"/>
          </a:bodyPr>
          <a:lstStyle/>
          <a:p>
            <a:r>
              <a:rPr lang="en-US" sz="4800" dirty="0">
                <a:latin typeface="Georgia" panose="02040502050405020303" pitchFamily="18" charset="0"/>
              </a:rPr>
              <a:t>Nursing Contract Staffing Study – 2024 Q1</a:t>
            </a:r>
          </a:p>
        </p:txBody>
      </p:sp>
      <p:pic>
        <p:nvPicPr>
          <p:cNvPr id="10" name="Picture 9">
            <a:extLst>
              <a:ext uri="{FF2B5EF4-FFF2-40B4-BE49-F238E27FC236}">
                <a16:creationId xmlns:a16="http://schemas.microsoft.com/office/drawing/2014/main" id="{2BFB581C-2142-4222-9A3B-905AD6C0953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798" t="2669" r="616"/>
          <a:stretch/>
        </p:blipFill>
        <p:spPr>
          <a:xfrm>
            <a:off x="-1" y="0"/>
            <a:ext cx="12192001" cy="4322278"/>
          </a:xfrm>
          <a:prstGeom prst="rect">
            <a:avLst/>
          </a:prstGeom>
        </p:spPr>
      </p:pic>
      <p:pic>
        <p:nvPicPr>
          <p:cNvPr id="5" name="Picture 4" descr="Senior and youth holding hands">
            <a:extLst>
              <a:ext uri="{FF2B5EF4-FFF2-40B4-BE49-F238E27FC236}">
                <a16:creationId xmlns:a16="http://schemas.microsoft.com/office/drawing/2014/main" id="{B27C14E9-2BAE-4C2B-8EE9-078F4105D1CA}"/>
              </a:ext>
            </a:extLst>
          </p:cNvPr>
          <p:cNvPicPr>
            <a:picLocks noChangeAspect="1"/>
          </p:cNvPicPr>
          <p:nvPr/>
        </p:nvPicPr>
        <p:blipFill>
          <a:blip r:embed="rId5">
            <a:extLst>
              <a:ext uri="{28A0092B-C50C-407E-A947-70E740481C1C}">
                <a14:useLocalDpi xmlns:a14="http://schemas.microsoft.com/office/drawing/2010/main" val="0"/>
              </a:ext>
            </a:extLst>
          </a:blip>
          <a:srcRect t="24002" b="24002"/>
          <a:stretch/>
        </p:blipFill>
        <p:spPr>
          <a:xfrm>
            <a:off x="-1" y="-1"/>
            <a:ext cx="12198915" cy="4220682"/>
          </a:xfrm>
          <a:prstGeom prst="rect">
            <a:avLst/>
          </a:prstGeom>
        </p:spPr>
      </p:pic>
    </p:spTree>
    <p:extLst>
      <p:ext uri="{BB962C8B-B14F-4D97-AF65-F5344CB8AC3E}">
        <p14:creationId xmlns:p14="http://schemas.microsoft.com/office/powerpoint/2010/main" val="23635608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A9ED1-0990-B2B6-9198-9D9C08330F8B}"/>
              </a:ext>
            </a:extLst>
          </p:cNvPr>
          <p:cNvSpPr>
            <a:spLocks noGrp="1"/>
          </p:cNvSpPr>
          <p:nvPr>
            <p:ph type="title"/>
          </p:nvPr>
        </p:nvSpPr>
        <p:spPr>
          <a:xfrm>
            <a:off x="913795" y="405560"/>
            <a:ext cx="10353762" cy="970450"/>
          </a:xfrm>
        </p:spPr>
        <p:txBody>
          <a:bodyPr>
            <a:normAutofit/>
          </a:bodyPr>
          <a:lstStyle/>
          <a:p>
            <a:r>
              <a:rPr lang="en-US" sz="1400" dirty="0">
                <a:latin typeface="Georgia" panose="02040502050405020303" pitchFamily="18" charset="0"/>
              </a:rPr>
              <a:t>Conclusion</a:t>
            </a:r>
          </a:p>
        </p:txBody>
      </p:sp>
      <p:sp>
        <p:nvSpPr>
          <p:cNvPr id="3" name="Content Placeholder 2">
            <a:extLst>
              <a:ext uri="{FF2B5EF4-FFF2-40B4-BE49-F238E27FC236}">
                <a16:creationId xmlns:a16="http://schemas.microsoft.com/office/drawing/2014/main" id="{DFF04895-61EE-85B9-F18F-5B936DD24B06}"/>
              </a:ext>
            </a:extLst>
          </p:cNvPr>
          <p:cNvSpPr>
            <a:spLocks noGrp="1"/>
          </p:cNvSpPr>
          <p:nvPr>
            <p:ph idx="1"/>
          </p:nvPr>
        </p:nvSpPr>
        <p:spPr>
          <a:xfrm>
            <a:off x="913795" y="1809451"/>
            <a:ext cx="10353762" cy="4058751"/>
          </a:xfrm>
        </p:spPr>
        <p:txBody>
          <a:bodyPr>
            <a:normAutofit/>
          </a:bodyPr>
          <a:lstStyle/>
          <a:p>
            <a:r>
              <a:rPr lang="en-US" sz="1400" dirty="0">
                <a:latin typeface="Georgia" panose="02040502050405020303" pitchFamily="18" charset="0"/>
              </a:rPr>
              <a:t>Across US with nearly 30.7M Total contract Hours available in Nursing homes, the market is strong for Contract Staffing.</a:t>
            </a:r>
          </a:p>
          <a:p>
            <a:endParaRPr lang="en-US" sz="1400" dirty="0">
              <a:latin typeface="Georgia" panose="02040502050405020303" pitchFamily="18" charset="0"/>
            </a:endParaRPr>
          </a:p>
          <a:p>
            <a:r>
              <a:rPr lang="en-US" sz="1400" dirty="0">
                <a:latin typeface="Georgia" panose="02040502050405020303" pitchFamily="18" charset="0"/>
              </a:rPr>
              <a:t>Over half of these hours were made up by CNA role (56%), followed by LPN(28%) and RN(13%).</a:t>
            </a:r>
          </a:p>
          <a:p>
            <a:endParaRPr lang="en-US" sz="1400" dirty="0">
              <a:latin typeface="Georgia" panose="02040502050405020303" pitchFamily="18" charset="0"/>
            </a:endParaRPr>
          </a:p>
          <a:p>
            <a:r>
              <a:rPr lang="en-US" sz="1400" dirty="0">
                <a:latin typeface="Georgia" panose="02040502050405020303" pitchFamily="18" charset="0"/>
              </a:rPr>
              <a:t>Northeast is an important market region for sales, with Providers in NY, PA, and NJ offering highest contract hours.</a:t>
            </a:r>
          </a:p>
          <a:p>
            <a:endParaRPr lang="en-US" sz="1400" dirty="0">
              <a:latin typeface="Georgia" panose="02040502050405020303" pitchFamily="18" charset="0"/>
            </a:endParaRPr>
          </a:p>
          <a:p>
            <a:r>
              <a:rPr lang="en-US" sz="1400" dirty="0">
                <a:latin typeface="Georgia" panose="02040502050405020303" pitchFamily="18" charset="0"/>
              </a:rPr>
              <a:t>Focusing on individual state, we can locate key counties and providers that consistently offer high demand for sales opportunities. </a:t>
            </a:r>
          </a:p>
        </p:txBody>
      </p:sp>
    </p:spTree>
    <p:extLst>
      <p:ext uri="{BB962C8B-B14F-4D97-AF65-F5344CB8AC3E}">
        <p14:creationId xmlns:p14="http://schemas.microsoft.com/office/powerpoint/2010/main" val="20869694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A9ED1-0990-B2B6-9198-9D9C08330F8B}"/>
              </a:ext>
            </a:extLst>
          </p:cNvPr>
          <p:cNvSpPr>
            <a:spLocks noGrp="1"/>
          </p:cNvSpPr>
          <p:nvPr>
            <p:ph type="title"/>
          </p:nvPr>
        </p:nvSpPr>
        <p:spPr>
          <a:xfrm>
            <a:off x="913795" y="405560"/>
            <a:ext cx="10353762" cy="970450"/>
          </a:xfrm>
        </p:spPr>
        <p:txBody>
          <a:bodyPr>
            <a:normAutofit/>
          </a:bodyPr>
          <a:lstStyle/>
          <a:p>
            <a:r>
              <a:rPr lang="en-US" sz="1400" dirty="0">
                <a:latin typeface="Georgia" panose="02040502050405020303" pitchFamily="18" charset="0"/>
              </a:rPr>
              <a:t>Future Scope</a:t>
            </a:r>
          </a:p>
        </p:txBody>
      </p:sp>
      <p:sp>
        <p:nvSpPr>
          <p:cNvPr id="3" name="Content Placeholder 2">
            <a:extLst>
              <a:ext uri="{FF2B5EF4-FFF2-40B4-BE49-F238E27FC236}">
                <a16:creationId xmlns:a16="http://schemas.microsoft.com/office/drawing/2014/main" id="{DFF04895-61EE-85B9-F18F-5B936DD24B06}"/>
              </a:ext>
            </a:extLst>
          </p:cNvPr>
          <p:cNvSpPr>
            <a:spLocks noGrp="1"/>
          </p:cNvSpPr>
          <p:nvPr>
            <p:ph idx="1"/>
          </p:nvPr>
        </p:nvSpPr>
        <p:spPr>
          <a:xfrm>
            <a:off x="913795" y="1809451"/>
            <a:ext cx="10353762" cy="4058751"/>
          </a:xfrm>
        </p:spPr>
        <p:txBody>
          <a:bodyPr>
            <a:normAutofit/>
          </a:bodyPr>
          <a:lstStyle/>
          <a:p>
            <a:r>
              <a:rPr lang="en-US" sz="1400" dirty="0">
                <a:latin typeface="Georgia" panose="02040502050405020303" pitchFamily="18" charset="0"/>
              </a:rPr>
              <a:t>The 8 Distinct Contract roles might provide opportunities for cross-training. This allows more flexibility and contract staff to experience opportunities across different roles. The overlap of roles can be explored further.</a:t>
            </a:r>
          </a:p>
          <a:p>
            <a:endParaRPr lang="en-US" sz="1400" dirty="0">
              <a:latin typeface="Georgia" panose="02040502050405020303" pitchFamily="18" charset="0"/>
            </a:endParaRPr>
          </a:p>
          <a:p>
            <a:endParaRPr lang="en-US" sz="1400" dirty="0">
              <a:latin typeface="Georgia" panose="02040502050405020303" pitchFamily="18" charset="0"/>
            </a:endParaRPr>
          </a:p>
          <a:p>
            <a:r>
              <a:rPr lang="en-US" sz="1400" dirty="0">
                <a:latin typeface="Georgia" panose="02040502050405020303" pitchFamily="18" charset="0"/>
              </a:rPr>
              <a:t>During analysis Ownership table was explored. However, due to incomplete data in single file the information was not used.</a:t>
            </a:r>
          </a:p>
          <a:p>
            <a:r>
              <a:rPr lang="en-US" sz="1400" dirty="0">
                <a:latin typeface="Georgia" panose="02040502050405020303" pitchFamily="18" charset="0"/>
              </a:rPr>
              <a:t>Cleaning and compiling ownership data to note Owners that offer high contract demand, can be used by sales to target potential partnerships.</a:t>
            </a:r>
          </a:p>
          <a:p>
            <a:endParaRPr lang="en-US" sz="1400" dirty="0">
              <a:latin typeface="Georgia" panose="02040502050405020303" pitchFamily="18" charset="0"/>
            </a:endParaRPr>
          </a:p>
          <a:p>
            <a:endParaRPr lang="en-US" sz="1400" dirty="0">
              <a:latin typeface="Georgia" panose="02040502050405020303" pitchFamily="18" charset="0"/>
            </a:endParaRPr>
          </a:p>
          <a:p>
            <a:r>
              <a:rPr lang="en-US" sz="1400" dirty="0">
                <a:latin typeface="Georgia" panose="02040502050405020303" pitchFamily="18" charset="0"/>
              </a:rPr>
              <a:t>Thanks to Work date and Contract hours available to us on CMS website for recent quarters. It is feasible to create and test accuracy of a timeseries forecast model. This can be used to estimate contract need in coming weeks and proactively reach out to Providers with percent of need we are able to meet.</a:t>
            </a:r>
          </a:p>
        </p:txBody>
      </p:sp>
    </p:spTree>
    <p:extLst>
      <p:ext uri="{BB962C8B-B14F-4D97-AF65-F5344CB8AC3E}">
        <p14:creationId xmlns:p14="http://schemas.microsoft.com/office/powerpoint/2010/main" val="19707184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80000"/>
                <a:lumMod val="80000"/>
              </a:schemeClr>
              <a:schemeClr val="bg2">
                <a:tint val="98000"/>
              </a:schemeClr>
            </a:duotone>
          </a:blip>
          <a:stretch/>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2073D72-F870-4E72-99C7-833F382982CF}"/>
              </a:ext>
            </a:extLst>
          </p:cNvPr>
          <p:cNvSpPr>
            <a:spLocks noGrp="1"/>
          </p:cNvSpPr>
          <p:nvPr>
            <p:ph type="ctrTitle"/>
          </p:nvPr>
        </p:nvSpPr>
        <p:spPr>
          <a:xfrm>
            <a:off x="5369441" y="1233378"/>
            <a:ext cx="5441285" cy="2364964"/>
          </a:xfrm>
        </p:spPr>
        <p:txBody>
          <a:bodyPr>
            <a:normAutofit/>
          </a:bodyPr>
          <a:lstStyle/>
          <a:p>
            <a:r>
              <a:rPr lang="en-US">
                <a:latin typeface="Georgia" panose="02040502050405020303" pitchFamily="18" charset="0"/>
              </a:rPr>
              <a:t>Thank You</a:t>
            </a:r>
            <a:endParaRPr lang="en-US" dirty="0">
              <a:latin typeface="Georgia" panose="02040502050405020303" pitchFamily="18" charset="0"/>
            </a:endParaRPr>
          </a:p>
        </p:txBody>
      </p:sp>
      <p:pic>
        <p:nvPicPr>
          <p:cNvPr id="16" name="Picture 15">
            <a:extLst>
              <a:ext uri="{FF2B5EF4-FFF2-40B4-BE49-F238E27FC236}">
                <a16:creationId xmlns:a16="http://schemas.microsoft.com/office/drawing/2014/main" id="{76AAFF90-89E1-46D5-B8B5-3BFDBB92D86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964" r="2807" b="1446"/>
          <a:stretch/>
        </p:blipFill>
        <p:spPr>
          <a:xfrm>
            <a:off x="-10649" y="1"/>
            <a:ext cx="4690532" cy="6858000"/>
          </a:xfrm>
          <a:prstGeom prst="rect">
            <a:avLst/>
          </a:prstGeom>
        </p:spPr>
      </p:pic>
      <p:pic>
        <p:nvPicPr>
          <p:cNvPr id="8" name="Graphic 7" descr="Handshake">
            <a:extLst>
              <a:ext uri="{FF2B5EF4-FFF2-40B4-BE49-F238E27FC236}">
                <a16:creationId xmlns:a16="http://schemas.microsoft.com/office/drawing/2014/main" id="{4FFE1967-F359-4B1B-BD9C-74CE94738F26}"/>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43339" y="1427660"/>
            <a:ext cx="3551912" cy="3551912"/>
          </a:xfrm>
          <a:prstGeom prst="rect">
            <a:avLst/>
          </a:prstGeom>
        </p:spPr>
      </p:pic>
      <p:sp>
        <p:nvSpPr>
          <p:cNvPr id="2" name="Title 3">
            <a:extLst>
              <a:ext uri="{FF2B5EF4-FFF2-40B4-BE49-F238E27FC236}">
                <a16:creationId xmlns:a16="http://schemas.microsoft.com/office/drawing/2014/main" id="{2EC69AA0-61A7-8E5C-A0FB-6D57A02ACF2E}"/>
              </a:ext>
            </a:extLst>
          </p:cNvPr>
          <p:cNvSpPr txBox="1">
            <a:spLocks/>
          </p:cNvSpPr>
          <p:nvPr/>
        </p:nvSpPr>
        <p:spPr>
          <a:xfrm>
            <a:off x="6095998" y="2609442"/>
            <a:ext cx="5441285" cy="2551628"/>
          </a:xfrm>
          <a:prstGeom prst="rect">
            <a:avLst/>
          </a:prstGeom>
          <a:effectLst>
            <a:outerShdw blurRad="25400" dir="17880000">
              <a:srgbClr val="000000">
                <a:alpha val="46000"/>
              </a:srgbClr>
            </a:outerShdw>
          </a:effectLst>
        </p:spPr>
        <p:txBody>
          <a:bodyPr vert="horz" lIns="91440" tIns="45720" rIns="91440" bIns="45720" rtlCol="0" anchor="ctr">
            <a:normAutofit fontScale="97500"/>
          </a:bodyPr>
          <a:lstStyle>
            <a:lvl1pPr algn="ctr" defTabSz="457200" rtl="0" eaLnBrk="1" latinLnBrk="0" hangingPunct="1">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US" sz="1600" i="1" dirty="0">
              <a:latin typeface="Georgia" panose="02040502050405020303" pitchFamily="18" charset="0"/>
            </a:endParaRPr>
          </a:p>
        </p:txBody>
      </p:sp>
    </p:spTree>
    <p:extLst>
      <p:ext uri="{BB962C8B-B14F-4D97-AF65-F5344CB8AC3E}">
        <p14:creationId xmlns:p14="http://schemas.microsoft.com/office/powerpoint/2010/main" val="15005112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ADBE9-600C-3B17-7A9E-CAE720550A0A}"/>
              </a:ext>
            </a:extLst>
          </p:cNvPr>
          <p:cNvSpPr>
            <a:spLocks noGrp="1"/>
          </p:cNvSpPr>
          <p:nvPr>
            <p:ph type="title"/>
          </p:nvPr>
        </p:nvSpPr>
        <p:spPr>
          <a:xfrm>
            <a:off x="913795" y="209078"/>
            <a:ext cx="10353762" cy="970450"/>
          </a:xfrm>
        </p:spPr>
        <p:txBody>
          <a:bodyPr>
            <a:normAutofit/>
          </a:bodyPr>
          <a:lstStyle/>
          <a:p>
            <a:r>
              <a:rPr lang="en-US" sz="1400" dirty="0">
                <a:latin typeface="Georgia" panose="02040502050405020303" pitchFamily="18" charset="0"/>
              </a:rPr>
              <a:t>Executive Summary</a:t>
            </a:r>
          </a:p>
        </p:txBody>
      </p:sp>
      <p:sp>
        <p:nvSpPr>
          <p:cNvPr id="4" name="Content Placeholder 3">
            <a:extLst>
              <a:ext uri="{FF2B5EF4-FFF2-40B4-BE49-F238E27FC236}">
                <a16:creationId xmlns:a16="http://schemas.microsoft.com/office/drawing/2014/main" id="{5DFD65F8-EEC7-E507-2465-6283CCDCD1B0}"/>
              </a:ext>
            </a:extLst>
          </p:cNvPr>
          <p:cNvSpPr>
            <a:spLocks noGrp="1"/>
          </p:cNvSpPr>
          <p:nvPr>
            <p:ph idx="1"/>
          </p:nvPr>
        </p:nvSpPr>
        <p:spPr>
          <a:xfrm>
            <a:off x="913795" y="1662546"/>
            <a:ext cx="10353762" cy="4035451"/>
          </a:xfrm>
        </p:spPr>
        <p:txBody>
          <a:bodyPr>
            <a:normAutofit/>
          </a:bodyPr>
          <a:lstStyle/>
          <a:p>
            <a:r>
              <a:rPr lang="en-US" sz="1600" dirty="0">
                <a:latin typeface="Georgia" panose="02040502050405020303" pitchFamily="18" charset="0"/>
              </a:rPr>
              <a:t>3 Contract Roles (out of 8) make up 97% of Total contract staffing hours with Certified Nurse Assistant (CNA) making up ~56%.</a:t>
            </a:r>
          </a:p>
          <a:p>
            <a:endParaRPr lang="en-US" sz="1600" dirty="0">
              <a:latin typeface="Georgia" panose="02040502050405020303" pitchFamily="18" charset="0"/>
            </a:endParaRPr>
          </a:p>
          <a:p>
            <a:r>
              <a:rPr lang="en-US" sz="1600" dirty="0">
                <a:latin typeface="Georgia" panose="02040502050405020303" pitchFamily="18" charset="0"/>
              </a:rPr>
              <a:t>Northeast Region offers the most contract hours, NY at the top with 4 Million contract hours in 2024-Q1.</a:t>
            </a:r>
          </a:p>
          <a:p>
            <a:endParaRPr lang="en-US" sz="1600" dirty="0">
              <a:latin typeface="Georgia" panose="02040502050405020303" pitchFamily="18" charset="0"/>
            </a:endParaRPr>
          </a:p>
          <a:p>
            <a:r>
              <a:rPr lang="en-US" sz="1600" dirty="0">
                <a:latin typeface="Georgia" panose="02040502050405020303" pitchFamily="18" charset="0"/>
              </a:rPr>
              <a:t>Focusing on biggest state NY and role Certified Nurse Assistant, 7 counties in NY all located in southeast NY offered over 100K CNA contract hours with Queens at top with around 325K CNA contract hours. </a:t>
            </a:r>
          </a:p>
          <a:p>
            <a:pPr marL="36900" indent="0">
              <a:buNone/>
            </a:pPr>
            <a:endParaRPr lang="en-US" sz="1600" dirty="0">
              <a:latin typeface="Georgia" panose="02040502050405020303" pitchFamily="18" charset="0"/>
            </a:endParaRPr>
          </a:p>
          <a:p>
            <a:endParaRPr lang="en-US" sz="1600" dirty="0">
              <a:latin typeface="Georgia" panose="02040502050405020303" pitchFamily="18" charset="0"/>
            </a:endParaRPr>
          </a:p>
          <a:p>
            <a:endParaRPr lang="en-US" sz="1600" dirty="0">
              <a:latin typeface="Georgia" panose="02040502050405020303" pitchFamily="18" charset="0"/>
            </a:endParaRPr>
          </a:p>
        </p:txBody>
      </p:sp>
    </p:spTree>
    <p:extLst>
      <p:ext uri="{BB962C8B-B14F-4D97-AF65-F5344CB8AC3E}">
        <p14:creationId xmlns:p14="http://schemas.microsoft.com/office/powerpoint/2010/main" val="8291154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ADBE9-600C-3B17-7A9E-CAE720550A0A}"/>
              </a:ext>
            </a:extLst>
          </p:cNvPr>
          <p:cNvSpPr>
            <a:spLocks noGrp="1"/>
          </p:cNvSpPr>
          <p:nvPr>
            <p:ph type="title"/>
          </p:nvPr>
        </p:nvSpPr>
        <p:spPr>
          <a:xfrm>
            <a:off x="919119" y="250010"/>
            <a:ext cx="10353762" cy="970450"/>
          </a:xfrm>
        </p:spPr>
        <p:txBody>
          <a:bodyPr>
            <a:normAutofit/>
          </a:bodyPr>
          <a:lstStyle/>
          <a:p>
            <a:r>
              <a:rPr lang="en-US" sz="1400" dirty="0">
                <a:latin typeface="Georgia" panose="02040502050405020303" pitchFamily="18" charset="0"/>
              </a:rPr>
              <a:t>Assumptions and Methodology</a:t>
            </a:r>
          </a:p>
        </p:txBody>
      </p:sp>
      <p:sp>
        <p:nvSpPr>
          <p:cNvPr id="4" name="Content Placeholder 3">
            <a:extLst>
              <a:ext uri="{FF2B5EF4-FFF2-40B4-BE49-F238E27FC236}">
                <a16:creationId xmlns:a16="http://schemas.microsoft.com/office/drawing/2014/main" id="{5DFD65F8-EEC7-E507-2465-6283CCDCD1B0}"/>
              </a:ext>
            </a:extLst>
          </p:cNvPr>
          <p:cNvSpPr>
            <a:spLocks noGrp="1"/>
          </p:cNvSpPr>
          <p:nvPr>
            <p:ph idx="1"/>
          </p:nvPr>
        </p:nvSpPr>
        <p:spPr>
          <a:xfrm>
            <a:off x="810961" y="1639874"/>
            <a:ext cx="10570078" cy="3967437"/>
          </a:xfrm>
        </p:spPr>
        <p:txBody>
          <a:bodyPr>
            <a:noAutofit/>
          </a:bodyPr>
          <a:lstStyle/>
          <a:p>
            <a:r>
              <a:rPr lang="en-US" sz="1600" dirty="0">
                <a:latin typeface="Georgia" panose="02040502050405020303" pitchFamily="18" charset="0"/>
              </a:rPr>
              <a:t>Payroll Based Journal (PBJ) Daily Nurse Staffing Data on CMS.gov contains data for 50 states plus District of Columbia and Puerto Rico -For this analysis only the 50 States have been considered.</a:t>
            </a:r>
          </a:p>
          <a:p>
            <a:endParaRPr lang="en-US" sz="1600" dirty="0">
              <a:latin typeface="Georgia" panose="02040502050405020303" pitchFamily="18" charset="0"/>
            </a:endParaRPr>
          </a:p>
          <a:p>
            <a:r>
              <a:rPr lang="en-US" sz="1600" dirty="0">
                <a:latin typeface="Georgia" panose="02040502050405020303" pitchFamily="18" charset="0"/>
              </a:rPr>
              <a:t>Provider Information Table was used as a secondary table for analysis to narrow down details for key providers.</a:t>
            </a:r>
          </a:p>
          <a:p>
            <a:endParaRPr lang="en-US" sz="1600" dirty="0">
              <a:latin typeface="Georgia" panose="02040502050405020303" pitchFamily="18" charset="0"/>
            </a:endParaRPr>
          </a:p>
          <a:p>
            <a:endParaRPr lang="en-US" sz="1600" dirty="0">
              <a:latin typeface="Georgia" panose="02040502050405020303" pitchFamily="18" charset="0"/>
            </a:endParaRPr>
          </a:p>
          <a:p>
            <a:r>
              <a:rPr lang="en-US" sz="1600" dirty="0">
                <a:latin typeface="Georgia" panose="02040502050405020303" pitchFamily="18" charset="0"/>
              </a:rPr>
              <a:t>Python/ Jupyter Notebook was used to load, clean and explore the datasets.</a:t>
            </a:r>
          </a:p>
          <a:p>
            <a:r>
              <a:rPr lang="en-US" sz="1600" dirty="0">
                <a:latin typeface="Georgia" panose="02040502050405020303" pitchFamily="18" charset="0"/>
              </a:rPr>
              <a:t>Pandas was the main library used as it allows us to join, filter and create summaries.</a:t>
            </a:r>
          </a:p>
          <a:p>
            <a:endParaRPr lang="en-US" sz="1600" dirty="0">
              <a:latin typeface="Georgia" panose="02040502050405020303" pitchFamily="18" charset="0"/>
            </a:endParaRPr>
          </a:p>
          <a:p>
            <a:r>
              <a:rPr lang="en-US" sz="1600" dirty="0">
                <a:latin typeface="Georgia" panose="02040502050405020303" pitchFamily="18" charset="0"/>
              </a:rPr>
              <a:t>PowerBI was used for most of the visualizations with Tableau being used for the maps.</a:t>
            </a:r>
          </a:p>
          <a:p>
            <a:endParaRPr lang="en-US" sz="1600" dirty="0">
              <a:latin typeface="Georgia" panose="02040502050405020303" pitchFamily="18" charset="0"/>
            </a:endParaRPr>
          </a:p>
          <a:p>
            <a:endParaRPr lang="en-US" sz="1600" dirty="0">
              <a:latin typeface="Georgia" panose="02040502050405020303" pitchFamily="18" charset="0"/>
            </a:endParaRPr>
          </a:p>
          <a:p>
            <a:pPr marL="36900" indent="0">
              <a:buNone/>
            </a:pPr>
            <a:endParaRPr lang="en-US" sz="1600" dirty="0">
              <a:latin typeface="Georgia" panose="02040502050405020303" pitchFamily="18" charset="0"/>
            </a:endParaRPr>
          </a:p>
          <a:p>
            <a:pPr marL="36900" indent="0">
              <a:buNone/>
            </a:pPr>
            <a:endParaRPr lang="en-US" sz="1600" dirty="0">
              <a:latin typeface="Georgia" panose="02040502050405020303" pitchFamily="18" charset="0"/>
            </a:endParaRPr>
          </a:p>
          <a:p>
            <a:endParaRPr lang="en-US" sz="1600" dirty="0">
              <a:latin typeface="Georgia" panose="02040502050405020303" pitchFamily="18" charset="0"/>
            </a:endParaRPr>
          </a:p>
        </p:txBody>
      </p:sp>
    </p:spTree>
    <p:extLst>
      <p:ext uri="{BB962C8B-B14F-4D97-AF65-F5344CB8AC3E}">
        <p14:creationId xmlns:p14="http://schemas.microsoft.com/office/powerpoint/2010/main" val="2240985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ADBE9-600C-3B17-7A9E-CAE720550A0A}"/>
              </a:ext>
            </a:extLst>
          </p:cNvPr>
          <p:cNvSpPr>
            <a:spLocks noGrp="1"/>
          </p:cNvSpPr>
          <p:nvPr>
            <p:ph type="title"/>
          </p:nvPr>
        </p:nvSpPr>
        <p:spPr>
          <a:xfrm>
            <a:off x="919119" y="250010"/>
            <a:ext cx="10353762" cy="970450"/>
          </a:xfrm>
        </p:spPr>
        <p:txBody>
          <a:bodyPr>
            <a:normAutofit/>
          </a:bodyPr>
          <a:lstStyle/>
          <a:p>
            <a:r>
              <a:rPr lang="en-US" sz="1400" dirty="0">
                <a:latin typeface="Georgia" panose="02040502050405020303" pitchFamily="18" charset="0"/>
              </a:rPr>
              <a:t>Big Picture</a:t>
            </a:r>
          </a:p>
        </p:txBody>
      </p:sp>
      <p:sp>
        <p:nvSpPr>
          <p:cNvPr id="4" name="Content Placeholder 3">
            <a:extLst>
              <a:ext uri="{FF2B5EF4-FFF2-40B4-BE49-F238E27FC236}">
                <a16:creationId xmlns:a16="http://schemas.microsoft.com/office/drawing/2014/main" id="{5DFD65F8-EEC7-E507-2465-6283CCDCD1B0}"/>
              </a:ext>
            </a:extLst>
          </p:cNvPr>
          <p:cNvSpPr>
            <a:spLocks noGrp="1"/>
          </p:cNvSpPr>
          <p:nvPr>
            <p:ph idx="1"/>
          </p:nvPr>
        </p:nvSpPr>
        <p:spPr>
          <a:xfrm>
            <a:off x="919119" y="1579418"/>
            <a:ext cx="10353762" cy="3967437"/>
          </a:xfrm>
        </p:spPr>
        <p:txBody>
          <a:bodyPr>
            <a:noAutofit/>
          </a:bodyPr>
          <a:lstStyle/>
          <a:p>
            <a:r>
              <a:rPr lang="en-US" sz="1600" dirty="0">
                <a:latin typeface="Georgia" panose="02040502050405020303" pitchFamily="18" charset="0"/>
              </a:rPr>
              <a:t>For the first two recommendations we focus on the big picture.</a:t>
            </a:r>
          </a:p>
          <a:p>
            <a:endParaRPr lang="en-US" sz="1600" dirty="0">
              <a:latin typeface="Georgia" panose="02040502050405020303" pitchFamily="18" charset="0"/>
            </a:endParaRPr>
          </a:p>
          <a:p>
            <a:pPr lvl="1"/>
            <a:r>
              <a:rPr lang="en-US" sz="1600" dirty="0">
                <a:latin typeface="Georgia" panose="02040502050405020303" pitchFamily="18" charset="0"/>
              </a:rPr>
              <a:t>How were the contract staffing hours in nursing homes for 2024-Q1 broken down in terms of Job roles?</a:t>
            </a:r>
          </a:p>
          <a:p>
            <a:pPr lvl="1"/>
            <a:endParaRPr lang="en-US" sz="1600" dirty="0">
              <a:latin typeface="Georgia" panose="02040502050405020303" pitchFamily="18" charset="0"/>
            </a:endParaRPr>
          </a:p>
          <a:p>
            <a:pPr lvl="1"/>
            <a:r>
              <a:rPr lang="en-US" sz="1600" dirty="0">
                <a:latin typeface="Georgia" panose="02040502050405020303" pitchFamily="18" charset="0"/>
              </a:rPr>
              <a:t>Which states and regions offer the biggest opportunities for Contract Staffing?</a:t>
            </a:r>
          </a:p>
        </p:txBody>
      </p:sp>
    </p:spTree>
    <p:extLst>
      <p:ext uri="{BB962C8B-B14F-4D97-AF65-F5344CB8AC3E}">
        <p14:creationId xmlns:p14="http://schemas.microsoft.com/office/powerpoint/2010/main" val="42879319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6DF74BD5-B1E5-F7D3-FE05-1A677F6CEFCD}"/>
              </a:ext>
            </a:extLst>
          </p:cNvPr>
          <p:cNvSpPr>
            <a:spLocks noGrp="1"/>
          </p:cNvSpPr>
          <p:nvPr>
            <p:ph sz="half" idx="1"/>
          </p:nvPr>
        </p:nvSpPr>
        <p:spPr>
          <a:xfrm>
            <a:off x="324953" y="959742"/>
            <a:ext cx="4791356" cy="5222671"/>
          </a:xfrm>
        </p:spPr>
        <p:txBody>
          <a:bodyPr>
            <a:noAutofit/>
          </a:bodyPr>
          <a:lstStyle/>
          <a:p>
            <a:r>
              <a:rPr lang="en-US" sz="1600" dirty="0">
                <a:latin typeface="Georgia" panose="02040502050405020303" pitchFamily="18" charset="0"/>
              </a:rPr>
              <a:t>Overall, the Contract Hours available were broadly broken into 8 roles.</a:t>
            </a:r>
          </a:p>
          <a:p>
            <a:endParaRPr lang="en-US" sz="1600" dirty="0">
              <a:latin typeface="Georgia" panose="02040502050405020303" pitchFamily="18" charset="0"/>
            </a:endParaRPr>
          </a:p>
          <a:p>
            <a:r>
              <a:rPr lang="en-US" sz="1600" dirty="0">
                <a:latin typeface="Georgia" panose="02040502050405020303" pitchFamily="18" charset="0"/>
              </a:rPr>
              <a:t>3 of those 8 roles make up 97% of total contract hours in 2024 Q1.</a:t>
            </a:r>
          </a:p>
          <a:p>
            <a:pPr lvl="1"/>
            <a:r>
              <a:rPr lang="en-US" sz="1600" dirty="0">
                <a:latin typeface="Georgia" panose="02040502050405020303" pitchFamily="18" charset="0"/>
              </a:rPr>
              <a:t>Certified Nurse Assistant (CNA) ~56%</a:t>
            </a:r>
          </a:p>
          <a:p>
            <a:pPr lvl="1"/>
            <a:r>
              <a:rPr lang="en-US" sz="1600" dirty="0">
                <a:latin typeface="Georgia" panose="02040502050405020303" pitchFamily="18" charset="0"/>
              </a:rPr>
              <a:t>Licensed Practical Nurse (LPN) ~28%</a:t>
            </a:r>
          </a:p>
          <a:p>
            <a:pPr lvl="1"/>
            <a:r>
              <a:rPr lang="en-US" sz="1600" dirty="0">
                <a:latin typeface="Georgia" panose="02040502050405020303" pitchFamily="18" charset="0"/>
              </a:rPr>
              <a:t>Registered Nurse (RN) ~13%</a:t>
            </a:r>
          </a:p>
          <a:p>
            <a:pPr lvl="1"/>
            <a:endParaRPr lang="en-US" sz="1600" dirty="0">
              <a:latin typeface="Georgia" panose="02040502050405020303" pitchFamily="18" charset="0"/>
            </a:endParaRPr>
          </a:p>
          <a:p>
            <a:endParaRPr lang="en-US" sz="1600" dirty="0">
              <a:latin typeface="Georgia" panose="02040502050405020303" pitchFamily="18" charset="0"/>
            </a:endParaRPr>
          </a:p>
          <a:p>
            <a:r>
              <a:rPr lang="en-US" sz="1600" dirty="0">
                <a:latin typeface="Georgia" panose="02040502050405020303" pitchFamily="18" charset="0"/>
              </a:rPr>
              <a:t>Recommendation is to treat these roles as primary markets for Contract Staffing purposes.</a:t>
            </a:r>
          </a:p>
        </p:txBody>
      </p:sp>
      <p:pic>
        <p:nvPicPr>
          <p:cNvPr id="5" name="Picture 4" descr="A screenshot of a graph&#10;&#10;Description automatically generated">
            <a:extLst>
              <a:ext uri="{FF2B5EF4-FFF2-40B4-BE49-F238E27FC236}">
                <a16:creationId xmlns:a16="http://schemas.microsoft.com/office/drawing/2014/main" id="{57E5E65E-0EEA-05D8-66FF-8ED66E09C2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7019" y="360218"/>
            <a:ext cx="6483927" cy="5987410"/>
          </a:xfrm>
          <a:prstGeom prst="rect">
            <a:avLst/>
          </a:prstGeom>
        </p:spPr>
      </p:pic>
      <p:sp>
        <p:nvSpPr>
          <p:cNvPr id="9" name="Title 1">
            <a:extLst>
              <a:ext uri="{FF2B5EF4-FFF2-40B4-BE49-F238E27FC236}">
                <a16:creationId xmlns:a16="http://schemas.microsoft.com/office/drawing/2014/main" id="{E2FDFFF8-D901-F2DB-34C2-98295549D216}"/>
              </a:ext>
            </a:extLst>
          </p:cNvPr>
          <p:cNvSpPr txBox="1">
            <a:spLocks/>
          </p:cNvSpPr>
          <p:nvPr/>
        </p:nvSpPr>
        <p:spPr>
          <a:xfrm>
            <a:off x="687489" y="131796"/>
            <a:ext cx="4066284" cy="827946"/>
          </a:xfrm>
          <a:prstGeom prst="rect">
            <a:avLst/>
          </a:prstGeom>
          <a:effectLst>
            <a:outerShdw blurRad="25400" dir="17880000">
              <a:srgbClr val="000000">
                <a:alpha val="46000"/>
              </a:srgbClr>
            </a:outerShdw>
          </a:effectLst>
        </p:spPr>
        <p:txBody>
          <a:bodyPr vert="horz" lIns="91440" tIns="45720" rIns="91440" bIns="45720" rtlCol="0" anchor="ctr">
            <a:normAutofit/>
          </a:bodyPr>
          <a:lst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400" dirty="0">
                <a:latin typeface="Georgia" panose="02040502050405020303" pitchFamily="18" charset="0"/>
              </a:rPr>
              <a:t>Recommendation #1</a:t>
            </a:r>
          </a:p>
        </p:txBody>
      </p:sp>
    </p:spTree>
    <p:extLst>
      <p:ext uri="{BB962C8B-B14F-4D97-AF65-F5344CB8AC3E}">
        <p14:creationId xmlns:p14="http://schemas.microsoft.com/office/powerpoint/2010/main" val="10801083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6DF74BD5-B1E5-F7D3-FE05-1A677F6CEFCD}"/>
              </a:ext>
            </a:extLst>
          </p:cNvPr>
          <p:cNvSpPr>
            <a:spLocks noGrp="1"/>
          </p:cNvSpPr>
          <p:nvPr>
            <p:ph sz="half" idx="1"/>
          </p:nvPr>
        </p:nvSpPr>
        <p:spPr>
          <a:xfrm>
            <a:off x="63917" y="976744"/>
            <a:ext cx="3926192" cy="5665879"/>
          </a:xfrm>
        </p:spPr>
        <p:txBody>
          <a:bodyPr>
            <a:noAutofit/>
          </a:bodyPr>
          <a:lstStyle/>
          <a:p>
            <a:r>
              <a:rPr lang="en-US" sz="1500" dirty="0">
                <a:latin typeface="Georgia" panose="02040502050405020303" pitchFamily="18" charset="0"/>
              </a:rPr>
              <a:t>10 states make up around 60% of total contract staffing hours in nursing homes.</a:t>
            </a:r>
          </a:p>
          <a:p>
            <a:endParaRPr lang="en-US" sz="1500" dirty="0">
              <a:latin typeface="Georgia" panose="02040502050405020303" pitchFamily="18" charset="0"/>
            </a:endParaRPr>
          </a:p>
          <a:p>
            <a:r>
              <a:rPr lang="en-US" sz="1500" dirty="0">
                <a:latin typeface="Georgia" panose="02040502050405020303" pitchFamily="18" charset="0"/>
              </a:rPr>
              <a:t>NY alone makes up 13.2% of total contract staffing hours, closely followed by PA and NJ. The three combined offer nearly 1/3</a:t>
            </a:r>
            <a:r>
              <a:rPr lang="en-US" sz="1500" baseline="30000" dirty="0">
                <a:latin typeface="Georgia" panose="02040502050405020303" pitchFamily="18" charset="0"/>
              </a:rPr>
              <a:t>rd</a:t>
            </a:r>
            <a:r>
              <a:rPr lang="en-US" sz="1500" dirty="0">
                <a:latin typeface="Georgia" panose="02040502050405020303" pitchFamily="18" charset="0"/>
              </a:rPr>
              <a:t> of contract hours!</a:t>
            </a:r>
          </a:p>
          <a:p>
            <a:endParaRPr lang="en-US" sz="1500" dirty="0">
              <a:latin typeface="Georgia" panose="02040502050405020303" pitchFamily="18" charset="0"/>
            </a:endParaRPr>
          </a:p>
          <a:p>
            <a:r>
              <a:rPr lang="en-US" sz="1500" dirty="0">
                <a:latin typeface="Georgia" panose="02040502050405020303" pitchFamily="18" charset="0"/>
              </a:rPr>
              <a:t>NY, PA, NJ, MA, MD are 5 Northeastern states that made it to Top 10 list.</a:t>
            </a:r>
          </a:p>
          <a:p>
            <a:endParaRPr lang="en-US" sz="1500" dirty="0">
              <a:latin typeface="Georgia" panose="02040502050405020303" pitchFamily="18" charset="0"/>
            </a:endParaRPr>
          </a:p>
          <a:p>
            <a:r>
              <a:rPr lang="en-US" sz="1500" dirty="0">
                <a:latin typeface="Georgia" panose="02040502050405020303" pitchFamily="18" charset="0"/>
              </a:rPr>
              <a:t>Recommendation is to treat Northeast as the key market region for building relations with providers or owners.</a:t>
            </a:r>
          </a:p>
          <a:p>
            <a:r>
              <a:rPr lang="en-US" sz="1500" dirty="0">
                <a:latin typeface="Georgia" panose="02040502050405020303" pitchFamily="18" charset="0"/>
              </a:rPr>
              <a:t>The amount of opportunity offered by 3 neighboring states NY, PA, and NJ is hard to ignore!</a:t>
            </a:r>
          </a:p>
        </p:txBody>
      </p:sp>
      <p:pic>
        <p:nvPicPr>
          <p:cNvPr id="5" name="Picture 4">
            <a:extLst>
              <a:ext uri="{FF2B5EF4-FFF2-40B4-BE49-F238E27FC236}">
                <a16:creationId xmlns:a16="http://schemas.microsoft.com/office/drawing/2014/main" id="{57E5E65E-0EEA-05D8-66FF-8ED66E09C2B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990109" y="905897"/>
            <a:ext cx="8130261" cy="4975359"/>
          </a:xfrm>
          <a:prstGeom prst="rect">
            <a:avLst/>
          </a:prstGeom>
        </p:spPr>
      </p:pic>
      <p:sp>
        <p:nvSpPr>
          <p:cNvPr id="9" name="Title 1">
            <a:extLst>
              <a:ext uri="{FF2B5EF4-FFF2-40B4-BE49-F238E27FC236}">
                <a16:creationId xmlns:a16="http://schemas.microsoft.com/office/drawing/2014/main" id="{E2FDFFF8-D901-F2DB-34C2-98295549D216}"/>
              </a:ext>
            </a:extLst>
          </p:cNvPr>
          <p:cNvSpPr txBox="1">
            <a:spLocks/>
          </p:cNvSpPr>
          <p:nvPr/>
        </p:nvSpPr>
        <p:spPr>
          <a:xfrm>
            <a:off x="792698" y="97610"/>
            <a:ext cx="2468629" cy="743108"/>
          </a:xfrm>
          <a:prstGeom prst="rect">
            <a:avLst/>
          </a:prstGeom>
          <a:effectLst>
            <a:outerShdw blurRad="25400" dir="17880000">
              <a:srgbClr val="000000">
                <a:alpha val="46000"/>
              </a:srgbClr>
            </a:outerShdw>
          </a:effectLst>
        </p:spPr>
        <p:txBody>
          <a:bodyPr vert="horz" lIns="91440" tIns="45720" rIns="91440" bIns="45720" rtlCol="0" anchor="ctr">
            <a:normAutofit/>
          </a:bodyPr>
          <a:lst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400" dirty="0">
                <a:latin typeface="Georgia" panose="02040502050405020303" pitchFamily="18" charset="0"/>
              </a:rPr>
              <a:t>Recommendation #2</a:t>
            </a:r>
          </a:p>
        </p:txBody>
      </p:sp>
    </p:spTree>
    <p:extLst>
      <p:ext uri="{BB962C8B-B14F-4D97-AF65-F5344CB8AC3E}">
        <p14:creationId xmlns:p14="http://schemas.microsoft.com/office/powerpoint/2010/main" val="20839181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ADBE9-600C-3B17-7A9E-CAE720550A0A}"/>
              </a:ext>
            </a:extLst>
          </p:cNvPr>
          <p:cNvSpPr>
            <a:spLocks noGrp="1"/>
          </p:cNvSpPr>
          <p:nvPr>
            <p:ph type="title"/>
          </p:nvPr>
        </p:nvSpPr>
        <p:spPr>
          <a:xfrm>
            <a:off x="919119" y="250010"/>
            <a:ext cx="10353762" cy="970450"/>
          </a:xfrm>
        </p:spPr>
        <p:txBody>
          <a:bodyPr>
            <a:normAutofit/>
          </a:bodyPr>
          <a:lstStyle/>
          <a:p>
            <a:r>
              <a:rPr lang="en-US" sz="1400" dirty="0">
                <a:latin typeface="Georgia" panose="02040502050405020303" pitchFamily="18" charset="0"/>
              </a:rPr>
              <a:t>Zoning In!</a:t>
            </a:r>
          </a:p>
        </p:txBody>
      </p:sp>
      <p:sp>
        <p:nvSpPr>
          <p:cNvPr id="4" name="Content Placeholder 3">
            <a:extLst>
              <a:ext uri="{FF2B5EF4-FFF2-40B4-BE49-F238E27FC236}">
                <a16:creationId xmlns:a16="http://schemas.microsoft.com/office/drawing/2014/main" id="{5DFD65F8-EEC7-E507-2465-6283CCDCD1B0}"/>
              </a:ext>
            </a:extLst>
          </p:cNvPr>
          <p:cNvSpPr>
            <a:spLocks noGrp="1"/>
          </p:cNvSpPr>
          <p:nvPr>
            <p:ph idx="1"/>
          </p:nvPr>
        </p:nvSpPr>
        <p:spPr>
          <a:xfrm>
            <a:off x="919119" y="1445281"/>
            <a:ext cx="10353762" cy="3967437"/>
          </a:xfrm>
        </p:spPr>
        <p:txBody>
          <a:bodyPr>
            <a:noAutofit/>
          </a:bodyPr>
          <a:lstStyle/>
          <a:p>
            <a:r>
              <a:rPr lang="en-US" sz="1600" dirty="0">
                <a:latin typeface="Georgia" panose="02040502050405020303" pitchFamily="18" charset="0"/>
              </a:rPr>
              <a:t>For the third recommendation we zone in on the biggest state, NY and biggest role CNA.</a:t>
            </a:r>
          </a:p>
          <a:p>
            <a:r>
              <a:rPr lang="en-US" sz="1600" dirty="0">
                <a:latin typeface="Georgia" panose="02040502050405020303" pitchFamily="18" charset="0"/>
              </a:rPr>
              <a:t>NY had 1.9M contract staffing hours for CNA role, nearly half of the state. </a:t>
            </a:r>
          </a:p>
          <a:p>
            <a:r>
              <a:rPr lang="en-US" sz="1600" dirty="0">
                <a:latin typeface="Georgia" panose="02040502050405020303" pitchFamily="18" charset="0"/>
              </a:rPr>
              <a:t>That is more than total contract hours offered by 4</a:t>
            </a:r>
            <a:r>
              <a:rPr lang="en-US" sz="1600" baseline="30000" dirty="0">
                <a:latin typeface="Georgia" panose="02040502050405020303" pitchFamily="18" charset="0"/>
              </a:rPr>
              <a:t>th</a:t>
            </a:r>
            <a:r>
              <a:rPr lang="en-US" sz="1600" dirty="0">
                <a:latin typeface="Georgia" panose="02040502050405020303" pitchFamily="18" charset="0"/>
              </a:rPr>
              <a:t> highest state!  (IL offered 1.56M total contract hours)</a:t>
            </a:r>
          </a:p>
          <a:p>
            <a:endParaRPr lang="en-US" sz="1600" dirty="0">
              <a:latin typeface="Georgia" panose="02040502050405020303" pitchFamily="18" charset="0"/>
            </a:endParaRPr>
          </a:p>
          <a:p>
            <a:pPr lvl="1"/>
            <a:r>
              <a:rPr lang="en-US" sz="1600" dirty="0">
                <a:latin typeface="Georgia" panose="02040502050405020303" pitchFamily="18" charset="0"/>
              </a:rPr>
              <a:t>How many NY providers offer CNA contract hours?</a:t>
            </a:r>
          </a:p>
          <a:p>
            <a:pPr lvl="1"/>
            <a:endParaRPr lang="en-US" sz="1600" dirty="0">
              <a:latin typeface="Georgia" panose="02040502050405020303" pitchFamily="18" charset="0"/>
            </a:endParaRPr>
          </a:p>
          <a:p>
            <a:pPr lvl="1"/>
            <a:r>
              <a:rPr lang="en-US" sz="1600" dirty="0">
                <a:latin typeface="Georgia" panose="02040502050405020303" pitchFamily="18" charset="0"/>
              </a:rPr>
              <a:t>Which NY counties offers most opportunities for CNA Contract Staffing Hours?</a:t>
            </a:r>
          </a:p>
          <a:p>
            <a:pPr lvl="1"/>
            <a:endParaRPr lang="en-US" sz="1600" dirty="0">
              <a:latin typeface="Georgia" panose="02040502050405020303" pitchFamily="18" charset="0"/>
            </a:endParaRPr>
          </a:p>
          <a:p>
            <a:pPr lvl="1"/>
            <a:r>
              <a:rPr lang="en-US" sz="1600" dirty="0">
                <a:latin typeface="Georgia" panose="02040502050405020303" pitchFamily="18" charset="0"/>
              </a:rPr>
              <a:t>Based on NY counties and Day of the week selected, which providers offered highest average contract hours for that day and location? </a:t>
            </a:r>
          </a:p>
          <a:p>
            <a:pPr marL="450000" lvl="1" indent="0">
              <a:buNone/>
            </a:pPr>
            <a:r>
              <a:rPr lang="en-US" sz="1600" dirty="0">
                <a:latin typeface="Georgia" panose="02040502050405020303" pitchFamily="18" charset="0"/>
              </a:rPr>
              <a:t>	     What were the lowest and highest number of hours offered by that provider for same day and location</a:t>
            </a:r>
            <a:r>
              <a:rPr lang="en-US" sz="1400" dirty="0">
                <a:latin typeface="Georgia" panose="02040502050405020303" pitchFamily="18" charset="0"/>
              </a:rPr>
              <a:t>?</a:t>
            </a:r>
          </a:p>
        </p:txBody>
      </p:sp>
    </p:spTree>
    <p:extLst>
      <p:ext uri="{BB962C8B-B14F-4D97-AF65-F5344CB8AC3E}">
        <p14:creationId xmlns:p14="http://schemas.microsoft.com/office/powerpoint/2010/main" val="15871631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6DF74BD5-B1E5-F7D3-FE05-1A677F6CEFCD}"/>
              </a:ext>
            </a:extLst>
          </p:cNvPr>
          <p:cNvSpPr>
            <a:spLocks noGrp="1"/>
          </p:cNvSpPr>
          <p:nvPr>
            <p:ph sz="half" idx="1"/>
          </p:nvPr>
        </p:nvSpPr>
        <p:spPr>
          <a:xfrm>
            <a:off x="236787" y="933940"/>
            <a:ext cx="2619768" cy="4754060"/>
          </a:xfrm>
        </p:spPr>
        <p:txBody>
          <a:bodyPr>
            <a:normAutofit/>
          </a:bodyPr>
          <a:lstStyle/>
          <a:p>
            <a:r>
              <a:rPr lang="en-US" sz="1600" dirty="0">
                <a:latin typeface="Georgia" panose="02040502050405020303" pitchFamily="18" charset="0"/>
              </a:rPr>
              <a:t>374 Providers in NY offered CNA contract hours, across 51 NY counties.</a:t>
            </a:r>
          </a:p>
          <a:p>
            <a:r>
              <a:rPr lang="en-US" sz="1600" dirty="0">
                <a:latin typeface="Georgia" panose="02040502050405020303" pitchFamily="18" charset="0"/>
              </a:rPr>
              <a:t>7 NY counties offered 100K+ CNA contract hours all located in Southeast NY.</a:t>
            </a:r>
          </a:p>
          <a:p>
            <a:endParaRPr lang="en-US" sz="1600" dirty="0">
              <a:latin typeface="Georgia" panose="02040502050405020303" pitchFamily="18" charset="0"/>
            </a:endParaRPr>
          </a:p>
          <a:p>
            <a:r>
              <a:rPr lang="en-US" sz="1600" dirty="0">
                <a:latin typeface="Georgia" panose="02040502050405020303" pitchFamily="18" charset="0"/>
              </a:rPr>
              <a:t>Based on the county and day selected, (multiple selection allowed) we get Providers with most consistent offerings for CNA contract hours.</a:t>
            </a:r>
          </a:p>
        </p:txBody>
      </p:sp>
      <p:pic>
        <p:nvPicPr>
          <p:cNvPr id="5" name="Picture 4">
            <a:extLst>
              <a:ext uri="{FF2B5EF4-FFF2-40B4-BE49-F238E27FC236}">
                <a16:creationId xmlns:a16="http://schemas.microsoft.com/office/drawing/2014/main" id="{57E5E65E-0EEA-05D8-66FF-8ED66E09C2B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937163" y="580553"/>
            <a:ext cx="9060873" cy="5107447"/>
          </a:xfrm>
          <a:prstGeom prst="rect">
            <a:avLst/>
          </a:prstGeom>
        </p:spPr>
      </p:pic>
      <p:sp>
        <p:nvSpPr>
          <p:cNvPr id="9" name="Title 1">
            <a:extLst>
              <a:ext uri="{FF2B5EF4-FFF2-40B4-BE49-F238E27FC236}">
                <a16:creationId xmlns:a16="http://schemas.microsoft.com/office/drawing/2014/main" id="{E2FDFFF8-D901-F2DB-34C2-98295549D216}"/>
              </a:ext>
            </a:extLst>
          </p:cNvPr>
          <p:cNvSpPr txBox="1">
            <a:spLocks/>
          </p:cNvSpPr>
          <p:nvPr/>
        </p:nvSpPr>
        <p:spPr>
          <a:xfrm>
            <a:off x="556700" y="166580"/>
            <a:ext cx="1979942" cy="827946"/>
          </a:xfrm>
          <a:prstGeom prst="rect">
            <a:avLst/>
          </a:prstGeom>
          <a:effectLst>
            <a:outerShdw blurRad="25400" dir="17880000">
              <a:srgbClr val="000000">
                <a:alpha val="46000"/>
              </a:srgbClr>
            </a:outerShdw>
          </a:effectLst>
        </p:spPr>
        <p:txBody>
          <a:bodyPr vert="horz" lIns="91440" tIns="45720" rIns="91440" bIns="45720" rtlCol="0" anchor="ctr">
            <a:normAutofit/>
          </a:bodyPr>
          <a:lst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400" dirty="0">
                <a:latin typeface="Georgia" panose="02040502050405020303" pitchFamily="18" charset="0"/>
              </a:rPr>
              <a:t>Recommendation #3</a:t>
            </a:r>
          </a:p>
        </p:txBody>
      </p:sp>
      <p:sp>
        <p:nvSpPr>
          <p:cNvPr id="2" name="TextBox 1">
            <a:extLst>
              <a:ext uri="{FF2B5EF4-FFF2-40B4-BE49-F238E27FC236}">
                <a16:creationId xmlns:a16="http://schemas.microsoft.com/office/drawing/2014/main" id="{06104508-FA03-2DB0-7C3C-E1B106EA3EB9}"/>
              </a:ext>
            </a:extLst>
          </p:cNvPr>
          <p:cNvSpPr txBox="1"/>
          <p:nvPr/>
        </p:nvSpPr>
        <p:spPr>
          <a:xfrm>
            <a:off x="692727" y="5983789"/>
            <a:ext cx="11305309" cy="584775"/>
          </a:xfrm>
          <a:prstGeom prst="rect">
            <a:avLst/>
          </a:prstGeom>
          <a:noFill/>
        </p:spPr>
        <p:txBody>
          <a:bodyPr wrap="square" rtlCol="0">
            <a:spAutoFit/>
          </a:bodyPr>
          <a:lstStyle/>
          <a:p>
            <a:r>
              <a:rPr lang="en-US" sz="16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Georgia" panose="02040502050405020303" pitchFamily="18" charset="0"/>
              </a:rPr>
              <a:t>Recommendation is to focus on individual states and roles to locate key counties and providers that offer consistent high demand. Using this provides data driven sales target with Provider Name, Address and Phone Number ready to go!</a:t>
            </a:r>
          </a:p>
        </p:txBody>
      </p:sp>
    </p:spTree>
    <p:extLst>
      <p:ext uri="{BB962C8B-B14F-4D97-AF65-F5344CB8AC3E}">
        <p14:creationId xmlns:p14="http://schemas.microsoft.com/office/powerpoint/2010/main" val="23668761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6DF74BD5-B1E5-F7D3-FE05-1A677F6CEFCD}"/>
              </a:ext>
            </a:extLst>
          </p:cNvPr>
          <p:cNvSpPr>
            <a:spLocks noGrp="1"/>
          </p:cNvSpPr>
          <p:nvPr>
            <p:ph sz="half" idx="1"/>
          </p:nvPr>
        </p:nvSpPr>
        <p:spPr>
          <a:xfrm>
            <a:off x="191446" y="907988"/>
            <a:ext cx="3716478" cy="4194481"/>
          </a:xfrm>
        </p:spPr>
        <p:txBody>
          <a:bodyPr>
            <a:normAutofit/>
          </a:bodyPr>
          <a:lstStyle/>
          <a:p>
            <a:endParaRPr lang="en-US" sz="1600" dirty="0">
              <a:latin typeface="Georgia" panose="02040502050405020303" pitchFamily="18" charset="0"/>
            </a:endParaRPr>
          </a:p>
          <a:p>
            <a:r>
              <a:rPr lang="en-US" sz="1600" dirty="0">
                <a:latin typeface="Georgia" panose="02040502050405020303" pitchFamily="18" charset="0"/>
              </a:rPr>
              <a:t>It is hard to wrap this up without noting the Time-Series nature of data, it’s seasonality and trend.</a:t>
            </a:r>
          </a:p>
          <a:p>
            <a:endParaRPr lang="en-US" sz="1600" dirty="0">
              <a:latin typeface="Georgia" panose="02040502050405020303" pitchFamily="18" charset="0"/>
            </a:endParaRPr>
          </a:p>
          <a:p>
            <a:r>
              <a:rPr lang="en-US" sz="1600" dirty="0">
                <a:latin typeface="Georgia" panose="02040502050405020303" pitchFamily="18" charset="0"/>
              </a:rPr>
              <a:t>Across the US there is slight dip in total contract hours during midweek around Wednesday.</a:t>
            </a:r>
          </a:p>
          <a:p>
            <a:endParaRPr lang="en-US" sz="1600" dirty="0">
              <a:latin typeface="Georgia" panose="02040502050405020303" pitchFamily="18" charset="0"/>
            </a:endParaRPr>
          </a:p>
          <a:p>
            <a:r>
              <a:rPr lang="en-US" sz="1600" dirty="0">
                <a:latin typeface="Georgia" panose="02040502050405020303" pitchFamily="18" charset="0"/>
              </a:rPr>
              <a:t>However, zoning in on NY - CNA contract hours, surprisingly the dip occurs on Sunday.</a:t>
            </a:r>
          </a:p>
          <a:p>
            <a:endParaRPr lang="en-US" sz="1700" dirty="0">
              <a:latin typeface="Georgia" panose="02040502050405020303" pitchFamily="18" charset="0"/>
            </a:endParaRPr>
          </a:p>
        </p:txBody>
      </p:sp>
      <p:pic>
        <p:nvPicPr>
          <p:cNvPr id="5" name="Picture 4">
            <a:extLst>
              <a:ext uri="{FF2B5EF4-FFF2-40B4-BE49-F238E27FC236}">
                <a16:creationId xmlns:a16="http://schemas.microsoft.com/office/drawing/2014/main" id="{57E5E65E-0EEA-05D8-66FF-8ED66E09C2B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3907924" y="907988"/>
            <a:ext cx="8137974" cy="4194481"/>
          </a:xfrm>
          <a:prstGeom prst="rect">
            <a:avLst/>
          </a:prstGeom>
        </p:spPr>
      </p:pic>
      <p:sp>
        <p:nvSpPr>
          <p:cNvPr id="9" name="Title 1">
            <a:extLst>
              <a:ext uri="{FF2B5EF4-FFF2-40B4-BE49-F238E27FC236}">
                <a16:creationId xmlns:a16="http://schemas.microsoft.com/office/drawing/2014/main" id="{E2FDFFF8-D901-F2DB-34C2-98295549D216}"/>
              </a:ext>
            </a:extLst>
          </p:cNvPr>
          <p:cNvSpPr txBox="1">
            <a:spLocks/>
          </p:cNvSpPr>
          <p:nvPr/>
        </p:nvSpPr>
        <p:spPr>
          <a:xfrm>
            <a:off x="692727" y="161216"/>
            <a:ext cx="11305309" cy="590478"/>
          </a:xfrm>
          <a:prstGeom prst="rect">
            <a:avLst/>
          </a:prstGeom>
          <a:effectLst>
            <a:outerShdw blurRad="25400" dir="17880000">
              <a:srgbClr val="000000">
                <a:alpha val="46000"/>
              </a:srgbClr>
            </a:outerShdw>
          </a:effectLst>
        </p:spPr>
        <p:txBody>
          <a:bodyPr vert="horz" lIns="91440" tIns="45720" rIns="91440" bIns="45720" rtlCol="0" anchor="ctr">
            <a:normAutofit/>
          </a:bodyPr>
          <a:lst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400" dirty="0">
                <a:latin typeface="Georgia" panose="02040502050405020303" pitchFamily="18" charset="0"/>
              </a:rPr>
              <a:t>Bonus Recommendation</a:t>
            </a:r>
          </a:p>
        </p:txBody>
      </p:sp>
      <p:sp>
        <p:nvSpPr>
          <p:cNvPr id="2" name="TextBox 1">
            <a:extLst>
              <a:ext uri="{FF2B5EF4-FFF2-40B4-BE49-F238E27FC236}">
                <a16:creationId xmlns:a16="http://schemas.microsoft.com/office/drawing/2014/main" id="{FFF9FC74-728E-34B3-E1A6-D75946BC2575}"/>
              </a:ext>
            </a:extLst>
          </p:cNvPr>
          <p:cNvSpPr txBox="1"/>
          <p:nvPr/>
        </p:nvSpPr>
        <p:spPr>
          <a:xfrm>
            <a:off x="438307" y="5411403"/>
            <a:ext cx="11559729" cy="1077218"/>
          </a:xfrm>
          <a:prstGeom prst="rect">
            <a:avLst/>
          </a:prstGeom>
          <a:noFill/>
        </p:spPr>
        <p:txBody>
          <a:bodyPr wrap="square" rtlCol="0">
            <a:spAutoFit/>
          </a:bodyPr>
          <a:lstStyle/>
          <a:p>
            <a:r>
              <a:rPr lang="en-US" sz="16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Georgia" panose="02040502050405020303" pitchFamily="18" charset="0"/>
              </a:rPr>
              <a:t>Bonus Recommendation is that we have a dataset well suited for time-series forecasting. This is extremely valuable in staffing estimations as the amount of data is readily available and usually two columns, date and value are enough.</a:t>
            </a:r>
          </a:p>
          <a:p>
            <a:endParaRPr lang="en-US" sz="16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Georgia" panose="02040502050405020303" pitchFamily="18" charset="0"/>
            </a:endParaRPr>
          </a:p>
          <a:p>
            <a:r>
              <a:rPr lang="en-US" sz="16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Georgia" panose="02040502050405020303" pitchFamily="18" charset="0"/>
              </a:rPr>
              <a:t>While for purpose of this submission I have not pursued a timeseries forecasting model. I have explored this topic in </a:t>
            </a:r>
            <a:r>
              <a:rPr lang="en-US" sz="16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Georgia" panose="02040502050405020303" pitchFamily="18" charset="0"/>
                <a:hlinkClick r:id="rId4"/>
              </a:rPr>
              <a:t>project</a:t>
            </a:r>
            <a:r>
              <a:rPr lang="en-US" sz="16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Georgia" panose="02040502050405020303" pitchFamily="18" charset="0"/>
              </a:rPr>
              <a:t>.</a:t>
            </a:r>
          </a:p>
        </p:txBody>
      </p:sp>
    </p:spTree>
    <p:extLst>
      <p:ext uri="{BB962C8B-B14F-4D97-AF65-F5344CB8AC3E}">
        <p14:creationId xmlns:p14="http://schemas.microsoft.com/office/powerpoint/2010/main" val="213782564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4234</TotalTime>
  <Words>1014</Words>
  <Application>Microsoft Office PowerPoint</Application>
  <PresentationFormat>Widescreen</PresentationFormat>
  <Paragraphs>103</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Calibri</vt:lpstr>
      <vt:lpstr>Calisto MT</vt:lpstr>
      <vt:lpstr>Georgia</vt:lpstr>
      <vt:lpstr>Wingdings 2</vt:lpstr>
      <vt:lpstr>Slate</vt:lpstr>
      <vt:lpstr>Nursing Contract Staffing Study – 2024 Q1</vt:lpstr>
      <vt:lpstr>Executive Summary</vt:lpstr>
      <vt:lpstr>Assumptions and Methodology</vt:lpstr>
      <vt:lpstr>Big Picture</vt:lpstr>
      <vt:lpstr>PowerPoint Presentation</vt:lpstr>
      <vt:lpstr>PowerPoint Presentation</vt:lpstr>
      <vt:lpstr>Zoning In!</vt:lpstr>
      <vt:lpstr>PowerPoint Presentation</vt:lpstr>
      <vt:lpstr>PowerPoint Presentation</vt:lpstr>
      <vt:lpstr>Conclusion</vt:lpstr>
      <vt:lpstr>Future Scope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Onkar Singh</dc:creator>
  <cp:lastModifiedBy>Omi Singh</cp:lastModifiedBy>
  <cp:revision>1</cp:revision>
  <dcterms:created xsi:type="dcterms:W3CDTF">2021-07-26T15:41:58Z</dcterms:created>
  <dcterms:modified xsi:type="dcterms:W3CDTF">2024-10-30T01:33:22Z</dcterms:modified>
</cp:coreProperties>
</file>

<file path=docProps/thumbnail.jpeg>
</file>